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300" r:id="rId3"/>
    <p:sldId id="257" r:id="rId4"/>
    <p:sldId id="260" r:id="rId5"/>
    <p:sldId id="258" r:id="rId6"/>
    <p:sldId id="265" r:id="rId7"/>
    <p:sldId id="261" r:id="rId8"/>
    <p:sldId id="264" r:id="rId9"/>
    <p:sldId id="262" r:id="rId10"/>
    <p:sldId id="266" r:id="rId11"/>
    <p:sldId id="267" r:id="rId12"/>
    <p:sldId id="301" r:id="rId13"/>
    <p:sldId id="268" r:id="rId14"/>
    <p:sldId id="269" r:id="rId15"/>
    <p:sldId id="302" r:id="rId16"/>
    <p:sldId id="263" r:id="rId17"/>
    <p:sldId id="270" r:id="rId18"/>
    <p:sldId id="271" r:id="rId19"/>
    <p:sldId id="272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59" r:id="rId28"/>
    <p:sldId id="281" r:id="rId29"/>
    <p:sldId id="282" r:id="rId30"/>
    <p:sldId id="283" r:id="rId31"/>
    <p:sldId id="286" r:id="rId32"/>
    <p:sldId id="284" r:id="rId33"/>
    <p:sldId id="285" r:id="rId34"/>
    <p:sldId id="287" r:id="rId35"/>
    <p:sldId id="288" r:id="rId36"/>
    <p:sldId id="289" r:id="rId37"/>
    <p:sldId id="290" r:id="rId38"/>
    <p:sldId id="291" r:id="rId39"/>
    <p:sldId id="292" r:id="rId40"/>
    <p:sldId id="293" r:id="rId41"/>
    <p:sldId id="295" r:id="rId42"/>
    <p:sldId id="296" r:id="rId43"/>
    <p:sldId id="297" r:id="rId44"/>
    <p:sldId id="298" r:id="rId45"/>
    <p:sldId id="299" r:id="rId4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102" y="-8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viewProps" Target="viewProps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61F693-D08F-414E-8164-C9B854A3124B}" type="datetimeFigureOut">
              <a:rPr lang="en-US" smtClean="0"/>
              <a:t>10/29/2011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AA9F55-F313-4FE6-9AB2-DCFAEC59DF09}" type="slidenum">
              <a:rPr lang="en-US" smtClean="0"/>
              <a:t>‹#›</a:t>
            </a:fld>
            <a:endParaRPr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</p:spTree>
  </p:cSld>
  <p:clrMapOvr>
    <a:masterClrMapping/>
  </p:clrMapOvr>
  <p:transition advTm="5000">
    <p:wipe dir="r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61F693-D08F-414E-8164-C9B854A3124B}" type="datetimeFigureOut">
              <a:rPr lang="en-US" smtClean="0"/>
              <a:t>10/29/2011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AA9F55-F313-4FE6-9AB2-DCFAEC59DF0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 advTm="5000">
    <p:wipe dir="r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61F693-D08F-414E-8164-C9B854A3124B}" type="datetimeFigureOut">
              <a:rPr lang="en-US" smtClean="0"/>
              <a:t>10/29/2011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AA9F55-F313-4FE6-9AB2-DCFAEC59DF0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 advTm="5000">
    <p:wipe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61F693-D08F-414E-8164-C9B854A3124B}" type="datetimeFigureOut">
              <a:rPr lang="en-US" smtClean="0"/>
              <a:t>10/29/2011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AA9F55-F313-4FE6-9AB2-DCFAEC59DF0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 advTm="5000"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61F693-D08F-414E-8164-C9B854A3124B}" type="datetimeFigureOut">
              <a:rPr lang="en-US" smtClean="0"/>
              <a:t>10/29/2011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B1AA9F55-F313-4FE6-9AB2-DCFAEC59DF09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advTm="5000">
    <p:wipe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61F693-D08F-414E-8164-C9B854A3124B}" type="datetimeFigureOut">
              <a:rPr lang="en-US" smtClean="0"/>
              <a:t>10/29/2011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AA9F55-F313-4FE6-9AB2-DCFAEC59DF0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 advTm="5000">
    <p:wipe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61F693-D08F-414E-8164-C9B854A3124B}" type="datetimeFigureOut">
              <a:rPr lang="en-US" smtClean="0"/>
              <a:t>10/29/2011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AA9F55-F313-4FE6-9AB2-DCFAEC59DF0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 advTm="5000">
    <p:wipe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61F693-D08F-414E-8164-C9B854A3124B}" type="datetimeFigureOut">
              <a:rPr lang="en-US" smtClean="0"/>
              <a:t>10/29/2011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AA9F55-F313-4FE6-9AB2-DCFAEC59DF0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 advTm="5000">
    <p:wipe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61F693-D08F-414E-8164-C9B854A3124B}" type="datetimeFigureOut">
              <a:rPr lang="en-US" smtClean="0"/>
              <a:t>10/29/2011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AA9F55-F313-4FE6-9AB2-DCFAEC59DF0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 advTm="5000">
    <p:wipe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61F693-D08F-414E-8164-C9B854A3124B}" type="datetimeFigureOut">
              <a:rPr lang="en-US" smtClean="0"/>
              <a:t>10/29/2011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AA9F55-F313-4FE6-9AB2-DCFAEC59DF0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 advTm="5000">
    <p:wipe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en-US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Click icon to add picture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61F693-D08F-414E-8164-C9B854A3124B}" type="datetimeFigureOut">
              <a:rPr lang="en-US" smtClean="0"/>
              <a:t>10/29/2011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AA9F55-F313-4FE6-9AB2-DCFAEC59DF0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 advTm="5000">
    <p:wipe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A961F693-D08F-414E-8164-C9B854A3124B}" type="datetimeFigureOut">
              <a:rPr lang="en-US" smtClean="0"/>
              <a:t>10/29/2011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B1AA9F55-F313-4FE6-9AB2-DCFAEC59DF09}" type="slidenum">
              <a:rPr lang="en-US" smtClean="0"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advTm="5000">
    <p:wipe dir="r"/>
  </p:transition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5.gif"/><Relationship Id="rId2" Type="http://schemas.openxmlformats.org/officeDocument/2006/relationships/audio" Target="../media/audio2.wav"/><Relationship Id="rId1" Type="http://schemas.openxmlformats.org/officeDocument/2006/relationships/audio" Target="../media/audio1.wav"/><Relationship Id="rId6" Type="http://schemas.openxmlformats.org/officeDocument/2006/relationships/image" Target="../media/image4.jpe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1.wav"/><Relationship Id="rId4" Type="http://schemas.openxmlformats.org/officeDocument/2006/relationships/image" Target="../media/image2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2.wav"/><Relationship Id="rId4" Type="http://schemas.openxmlformats.org/officeDocument/2006/relationships/image" Target="../media/image2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3.wav"/><Relationship Id="rId6" Type="http://schemas.openxmlformats.org/officeDocument/2006/relationships/image" Target="../media/image28.png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4.wav"/><Relationship Id="rId4" Type="http://schemas.openxmlformats.org/officeDocument/2006/relationships/image" Target="../media/image2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7" Type="http://schemas.openxmlformats.org/officeDocument/2006/relationships/image" Target="../media/image34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5.wav"/><Relationship Id="rId6" Type="http://schemas.openxmlformats.org/officeDocument/2006/relationships/image" Target="../media/image33.jpeg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7" Type="http://schemas.openxmlformats.org/officeDocument/2006/relationships/image" Target="../media/image35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6.wav"/><Relationship Id="rId6" Type="http://schemas.openxmlformats.org/officeDocument/2006/relationships/image" Target="../media/image33.jpeg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7.wav"/><Relationship Id="rId4" Type="http://schemas.openxmlformats.org/officeDocument/2006/relationships/image" Target="../media/image36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jpeg"/><Relationship Id="rId3" Type="http://schemas.openxmlformats.org/officeDocument/2006/relationships/image" Target="../media/image37.png"/><Relationship Id="rId7" Type="http://schemas.openxmlformats.org/officeDocument/2006/relationships/image" Target="../media/image41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8.wav"/><Relationship Id="rId6" Type="http://schemas.openxmlformats.org/officeDocument/2006/relationships/image" Target="../media/image40.png"/><Relationship Id="rId11" Type="http://schemas.openxmlformats.org/officeDocument/2006/relationships/image" Target="../media/image45.png"/><Relationship Id="rId5" Type="http://schemas.openxmlformats.org/officeDocument/2006/relationships/image" Target="../media/image39.jpeg"/><Relationship Id="rId10" Type="http://schemas.openxmlformats.org/officeDocument/2006/relationships/image" Target="../media/image44.jpeg"/><Relationship Id="rId4" Type="http://schemas.openxmlformats.org/officeDocument/2006/relationships/image" Target="../media/image38.jpeg"/><Relationship Id="rId9" Type="http://schemas.openxmlformats.org/officeDocument/2006/relationships/image" Target="../media/image43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7" Type="http://schemas.openxmlformats.org/officeDocument/2006/relationships/image" Target="../media/image50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9.wav"/><Relationship Id="rId6" Type="http://schemas.openxmlformats.org/officeDocument/2006/relationships/image" Target="../media/image49.jpeg"/><Relationship Id="rId5" Type="http://schemas.openxmlformats.org/officeDocument/2006/relationships/image" Target="../media/image48.png"/><Relationship Id="rId4" Type="http://schemas.openxmlformats.org/officeDocument/2006/relationships/image" Target="../media/image4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20.wav"/><Relationship Id="rId5" Type="http://schemas.openxmlformats.org/officeDocument/2006/relationships/image" Target="../media/image53.png"/><Relationship Id="rId4" Type="http://schemas.openxmlformats.org/officeDocument/2006/relationships/image" Target="../media/image5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1.xml"/><Relationship Id="rId1" Type="http://schemas.openxmlformats.org/officeDocument/2006/relationships/audio" Target="../media/audio3.wav"/><Relationship Id="rId5" Type="http://schemas.openxmlformats.org/officeDocument/2006/relationships/image" Target="../media/image6.png"/><Relationship Id="rId4" Type="http://schemas.openxmlformats.org/officeDocument/2006/relationships/image" Target="../media/image5.gif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9.jpeg"/><Relationship Id="rId3" Type="http://schemas.openxmlformats.org/officeDocument/2006/relationships/image" Target="../media/image54.jpeg"/><Relationship Id="rId7" Type="http://schemas.openxmlformats.org/officeDocument/2006/relationships/image" Target="../media/image58.jpeg"/><Relationship Id="rId2" Type="http://schemas.openxmlformats.org/officeDocument/2006/relationships/slideLayout" Target="../slideLayouts/slideLayout6.xml"/><Relationship Id="rId1" Type="http://schemas.openxmlformats.org/officeDocument/2006/relationships/audio" Target="../media/audio21.wav"/><Relationship Id="rId6" Type="http://schemas.openxmlformats.org/officeDocument/2006/relationships/image" Target="../media/image57.jpeg"/><Relationship Id="rId5" Type="http://schemas.openxmlformats.org/officeDocument/2006/relationships/image" Target="../media/image56.gif"/><Relationship Id="rId10" Type="http://schemas.openxmlformats.org/officeDocument/2006/relationships/image" Target="../media/image61.png"/><Relationship Id="rId4" Type="http://schemas.openxmlformats.org/officeDocument/2006/relationships/image" Target="../media/image55.gif"/><Relationship Id="rId9" Type="http://schemas.openxmlformats.org/officeDocument/2006/relationships/image" Target="../media/image60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22.wav"/><Relationship Id="rId5" Type="http://schemas.openxmlformats.org/officeDocument/2006/relationships/image" Target="../media/image64.png"/><Relationship Id="rId4" Type="http://schemas.openxmlformats.org/officeDocument/2006/relationships/image" Target="../media/image63.jpe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0.png"/><Relationship Id="rId3" Type="http://schemas.openxmlformats.org/officeDocument/2006/relationships/image" Target="../media/image65.jpeg"/><Relationship Id="rId7" Type="http://schemas.openxmlformats.org/officeDocument/2006/relationships/image" Target="../media/image69.jpeg"/><Relationship Id="rId2" Type="http://schemas.openxmlformats.org/officeDocument/2006/relationships/slideLayout" Target="../slideLayouts/slideLayout6.xml"/><Relationship Id="rId1" Type="http://schemas.openxmlformats.org/officeDocument/2006/relationships/audio" Target="../media/audio23.wav"/><Relationship Id="rId6" Type="http://schemas.openxmlformats.org/officeDocument/2006/relationships/image" Target="../media/image68.jpeg"/><Relationship Id="rId5" Type="http://schemas.openxmlformats.org/officeDocument/2006/relationships/image" Target="../media/image67.png"/><Relationship Id="rId4" Type="http://schemas.openxmlformats.org/officeDocument/2006/relationships/image" Target="../media/image66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jpe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24.wav"/><Relationship Id="rId6" Type="http://schemas.openxmlformats.org/officeDocument/2006/relationships/image" Target="../media/image74.png"/><Relationship Id="rId5" Type="http://schemas.openxmlformats.org/officeDocument/2006/relationships/image" Target="../media/image73.png"/><Relationship Id="rId4" Type="http://schemas.openxmlformats.org/officeDocument/2006/relationships/image" Target="../media/image72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slideLayout" Target="../slideLayouts/slideLayout6.xml"/><Relationship Id="rId1" Type="http://schemas.openxmlformats.org/officeDocument/2006/relationships/audio" Target="../media/audio25.wav"/><Relationship Id="rId4" Type="http://schemas.openxmlformats.org/officeDocument/2006/relationships/image" Target="../media/image75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6.png"/><Relationship Id="rId3" Type="http://schemas.openxmlformats.org/officeDocument/2006/relationships/image" Target="../media/image65.jpeg"/><Relationship Id="rId7" Type="http://schemas.openxmlformats.org/officeDocument/2006/relationships/image" Target="../media/image69.jpeg"/><Relationship Id="rId2" Type="http://schemas.openxmlformats.org/officeDocument/2006/relationships/slideLayout" Target="../slideLayouts/slideLayout6.xml"/><Relationship Id="rId1" Type="http://schemas.openxmlformats.org/officeDocument/2006/relationships/audio" Target="../media/audio26.wav"/><Relationship Id="rId6" Type="http://schemas.openxmlformats.org/officeDocument/2006/relationships/image" Target="../media/image68.jpeg"/><Relationship Id="rId5" Type="http://schemas.openxmlformats.org/officeDocument/2006/relationships/image" Target="../media/image67.png"/><Relationship Id="rId4" Type="http://schemas.openxmlformats.org/officeDocument/2006/relationships/image" Target="../media/image66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jpeg"/><Relationship Id="rId2" Type="http://schemas.openxmlformats.org/officeDocument/2006/relationships/slideLayout" Target="../slideLayouts/slideLayout6.xml"/><Relationship Id="rId1" Type="http://schemas.openxmlformats.org/officeDocument/2006/relationships/audio" Target="../media/audio27.wav"/><Relationship Id="rId4" Type="http://schemas.openxmlformats.org/officeDocument/2006/relationships/image" Target="../media/image78.pn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5.jpeg"/><Relationship Id="rId3" Type="http://schemas.openxmlformats.org/officeDocument/2006/relationships/image" Target="../media/image79.jpeg"/><Relationship Id="rId7" Type="http://schemas.openxmlformats.org/officeDocument/2006/relationships/image" Target="../media/image60.jpe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28.wav"/><Relationship Id="rId6" Type="http://schemas.openxmlformats.org/officeDocument/2006/relationships/image" Target="../media/image9.png"/><Relationship Id="rId11" Type="http://schemas.openxmlformats.org/officeDocument/2006/relationships/image" Target="../media/image82.png"/><Relationship Id="rId5" Type="http://schemas.openxmlformats.org/officeDocument/2006/relationships/image" Target="../media/image81.jpeg"/><Relationship Id="rId10" Type="http://schemas.openxmlformats.org/officeDocument/2006/relationships/image" Target="../media/image55.gif"/><Relationship Id="rId4" Type="http://schemas.openxmlformats.org/officeDocument/2006/relationships/image" Target="../media/image80.jpeg"/><Relationship Id="rId9" Type="http://schemas.openxmlformats.org/officeDocument/2006/relationships/image" Target="../media/image63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png"/><Relationship Id="rId2" Type="http://schemas.openxmlformats.org/officeDocument/2006/relationships/slideLayout" Target="../slideLayouts/slideLayout6.xml"/><Relationship Id="rId1" Type="http://schemas.openxmlformats.org/officeDocument/2006/relationships/audio" Target="../media/audio29.wav"/><Relationship Id="rId4" Type="http://schemas.openxmlformats.org/officeDocument/2006/relationships/image" Target="../media/image84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jpeg"/><Relationship Id="rId2" Type="http://schemas.openxmlformats.org/officeDocument/2006/relationships/slideLayout" Target="../slideLayouts/slideLayout6.xml"/><Relationship Id="rId1" Type="http://schemas.openxmlformats.org/officeDocument/2006/relationships/audio" Target="../media/audio30.wav"/><Relationship Id="rId4" Type="http://schemas.openxmlformats.org/officeDocument/2006/relationships/image" Target="../media/image8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4.wav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jpeg"/><Relationship Id="rId2" Type="http://schemas.openxmlformats.org/officeDocument/2006/relationships/slideLayout" Target="../slideLayouts/slideLayout6.xml"/><Relationship Id="rId1" Type="http://schemas.openxmlformats.org/officeDocument/2006/relationships/audio" Target="../media/audio31.wav"/><Relationship Id="rId5" Type="http://schemas.openxmlformats.org/officeDocument/2006/relationships/image" Target="../media/image89.png"/><Relationship Id="rId4" Type="http://schemas.openxmlformats.org/officeDocument/2006/relationships/image" Target="../media/image88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jpeg"/><Relationship Id="rId2" Type="http://schemas.openxmlformats.org/officeDocument/2006/relationships/slideLayout" Target="../slideLayouts/slideLayout6.xml"/><Relationship Id="rId1" Type="http://schemas.openxmlformats.org/officeDocument/2006/relationships/audio" Target="../media/audio32.wav"/><Relationship Id="rId6" Type="http://schemas.openxmlformats.org/officeDocument/2006/relationships/image" Target="../media/image91.png"/><Relationship Id="rId5" Type="http://schemas.openxmlformats.org/officeDocument/2006/relationships/image" Target="../media/image88.jpeg"/><Relationship Id="rId4" Type="http://schemas.openxmlformats.org/officeDocument/2006/relationships/image" Target="../media/image90.wmf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jpeg"/><Relationship Id="rId2" Type="http://schemas.openxmlformats.org/officeDocument/2006/relationships/slideLayout" Target="../slideLayouts/slideLayout6.xml"/><Relationship Id="rId1" Type="http://schemas.openxmlformats.org/officeDocument/2006/relationships/audio" Target="../media/audio33.wav"/><Relationship Id="rId5" Type="http://schemas.openxmlformats.org/officeDocument/2006/relationships/image" Target="../media/image93.png"/><Relationship Id="rId4" Type="http://schemas.openxmlformats.org/officeDocument/2006/relationships/image" Target="../media/image92.wmf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jpeg"/><Relationship Id="rId2" Type="http://schemas.openxmlformats.org/officeDocument/2006/relationships/slideLayout" Target="../slideLayouts/slideLayout6.xml"/><Relationship Id="rId1" Type="http://schemas.openxmlformats.org/officeDocument/2006/relationships/audio" Target="../media/audio34.wav"/><Relationship Id="rId5" Type="http://schemas.openxmlformats.org/officeDocument/2006/relationships/image" Target="../media/image95.png"/><Relationship Id="rId4" Type="http://schemas.openxmlformats.org/officeDocument/2006/relationships/image" Target="../media/image92.wmf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jpeg"/><Relationship Id="rId2" Type="http://schemas.openxmlformats.org/officeDocument/2006/relationships/slideLayout" Target="../slideLayouts/slideLayout6.xml"/><Relationship Id="rId1" Type="http://schemas.openxmlformats.org/officeDocument/2006/relationships/audio" Target="../media/audio35.wav"/><Relationship Id="rId6" Type="http://schemas.openxmlformats.org/officeDocument/2006/relationships/image" Target="../media/image96.png"/><Relationship Id="rId5" Type="http://schemas.openxmlformats.org/officeDocument/2006/relationships/image" Target="../media/image92.wmf"/><Relationship Id="rId4" Type="http://schemas.openxmlformats.org/officeDocument/2006/relationships/image" Target="../media/image90.wmf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wmf"/><Relationship Id="rId2" Type="http://schemas.openxmlformats.org/officeDocument/2006/relationships/slideLayout" Target="../slideLayouts/slideLayout6.xml"/><Relationship Id="rId1" Type="http://schemas.openxmlformats.org/officeDocument/2006/relationships/audio" Target="../media/audio36.wav"/><Relationship Id="rId4" Type="http://schemas.openxmlformats.org/officeDocument/2006/relationships/image" Target="../media/image98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wmf"/><Relationship Id="rId2" Type="http://schemas.openxmlformats.org/officeDocument/2006/relationships/slideLayout" Target="../slideLayouts/slideLayout6.xml"/><Relationship Id="rId1" Type="http://schemas.openxmlformats.org/officeDocument/2006/relationships/audio" Target="../media/audio37.wav"/><Relationship Id="rId4" Type="http://schemas.openxmlformats.org/officeDocument/2006/relationships/image" Target="../media/image99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wmf"/><Relationship Id="rId2" Type="http://schemas.openxmlformats.org/officeDocument/2006/relationships/slideLayout" Target="../slideLayouts/slideLayout6.xml"/><Relationship Id="rId1" Type="http://schemas.openxmlformats.org/officeDocument/2006/relationships/audio" Target="../media/audio38.wav"/><Relationship Id="rId5" Type="http://schemas.openxmlformats.org/officeDocument/2006/relationships/image" Target="../media/image101.png"/><Relationship Id="rId4" Type="http://schemas.openxmlformats.org/officeDocument/2006/relationships/image" Target="../media/image100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eg"/><Relationship Id="rId2" Type="http://schemas.openxmlformats.org/officeDocument/2006/relationships/slideLayout" Target="../slideLayouts/slideLayout6.xml"/><Relationship Id="rId1" Type="http://schemas.openxmlformats.org/officeDocument/2006/relationships/audio" Target="../media/audio39.wav"/><Relationship Id="rId4" Type="http://schemas.openxmlformats.org/officeDocument/2006/relationships/image" Target="../media/image102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eg"/><Relationship Id="rId2" Type="http://schemas.openxmlformats.org/officeDocument/2006/relationships/slideLayout" Target="../slideLayouts/slideLayout6.xml"/><Relationship Id="rId1" Type="http://schemas.openxmlformats.org/officeDocument/2006/relationships/audio" Target="../media/audio40.wav"/><Relationship Id="rId5" Type="http://schemas.openxmlformats.org/officeDocument/2006/relationships/image" Target="../media/image104.png"/><Relationship Id="rId4" Type="http://schemas.openxmlformats.org/officeDocument/2006/relationships/image" Target="../media/image103.w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5.wav"/><Relationship Id="rId4" Type="http://schemas.openxmlformats.org/officeDocument/2006/relationships/image" Target="../media/image11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5.gif"/><Relationship Id="rId2" Type="http://schemas.openxmlformats.org/officeDocument/2006/relationships/slideLayout" Target="../slideLayouts/slideLayout6.xml"/><Relationship Id="rId1" Type="http://schemas.openxmlformats.org/officeDocument/2006/relationships/audio" Target="../media/audio41.wav"/><Relationship Id="rId6" Type="http://schemas.openxmlformats.org/officeDocument/2006/relationships/image" Target="../media/image106.png"/><Relationship Id="rId5" Type="http://schemas.openxmlformats.org/officeDocument/2006/relationships/image" Target="../media/image103.wmf"/><Relationship Id="rId4" Type="http://schemas.openxmlformats.org/officeDocument/2006/relationships/image" Target="../media/image69.jpe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png"/><Relationship Id="rId2" Type="http://schemas.openxmlformats.org/officeDocument/2006/relationships/slideLayout" Target="../slideLayouts/slideLayout6.xml"/><Relationship Id="rId1" Type="http://schemas.openxmlformats.org/officeDocument/2006/relationships/audio" Target="../media/audio42.wav"/><Relationship Id="rId5" Type="http://schemas.openxmlformats.org/officeDocument/2006/relationships/image" Target="../media/image108.png"/><Relationship Id="rId4" Type="http://schemas.openxmlformats.org/officeDocument/2006/relationships/image" Target="../media/image107.wmf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9.wmf"/><Relationship Id="rId2" Type="http://schemas.openxmlformats.org/officeDocument/2006/relationships/slideLayout" Target="../slideLayouts/slideLayout6.xml"/><Relationship Id="rId1" Type="http://schemas.openxmlformats.org/officeDocument/2006/relationships/audio" Target="../media/audio43.wav"/><Relationship Id="rId6" Type="http://schemas.openxmlformats.org/officeDocument/2006/relationships/image" Target="../media/image110.png"/><Relationship Id="rId5" Type="http://schemas.openxmlformats.org/officeDocument/2006/relationships/image" Target="../media/image69.jpeg"/><Relationship Id="rId4" Type="http://schemas.openxmlformats.org/officeDocument/2006/relationships/image" Target="../media/image100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1.wmf"/><Relationship Id="rId2" Type="http://schemas.openxmlformats.org/officeDocument/2006/relationships/slideLayout" Target="../slideLayouts/slideLayout6.xml"/><Relationship Id="rId1" Type="http://schemas.openxmlformats.org/officeDocument/2006/relationships/audio" Target="../media/audio44.wav"/><Relationship Id="rId4" Type="http://schemas.openxmlformats.org/officeDocument/2006/relationships/image" Target="../media/image112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3.wmf"/><Relationship Id="rId2" Type="http://schemas.openxmlformats.org/officeDocument/2006/relationships/slideLayout" Target="../slideLayouts/slideLayout6.xml"/><Relationship Id="rId1" Type="http://schemas.openxmlformats.org/officeDocument/2006/relationships/audio" Target="../media/audio45.wav"/><Relationship Id="rId5" Type="http://schemas.openxmlformats.org/officeDocument/2006/relationships/image" Target="../media/image115.png"/><Relationship Id="rId4" Type="http://schemas.openxmlformats.org/officeDocument/2006/relationships/image" Target="../media/image114.wmf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6.png"/><Relationship Id="rId2" Type="http://schemas.openxmlformats.org/officeDocument/2006/relationships/slideLayout" Target="../slideLayouts/slideLayout1.xml"/><Relationship Id="rId1" Type="http://schemas.openxmlformats.org/officeDocument/2006/relationships/audio" Target="../media/audio46.wav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6.wav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7.wav"/><Relationship Id="rId5" Type="http://schemas.openxmlformats.org/officeDocument/2006/relationships/image" Target="../media/image14.png"/><Relationship Id="rId4" Type="http://schemas.openxmlformats.org/officeDocument/2006/relationships/image" Target="../media/image1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8.wav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9.wav"/><Relationship Id="rId5" Type="http://schemas.openxmlformats.org/officeDocument/2006/relationships/image" Target="../media/image19.png"/><Relationship Id="rId4" Type="http://schemas.openxmlformats.org/officeDocument/2006/relationships/image" Target="../media/image1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0.wav"/><Relationship Id="rId4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MS900069519[1].wav">
            <a:hlinkClick r:id="" action="ppaction://media"/>
          </p:cNvPr>
          <p:cNvPicPr>
            <a:picLocks noRot="1" noChangeAspect="1"/>
          </p:cNvPicPr>
          <p:nvPr>
            <a:wavAudioFile r:embed="rId1" name="MS900069519[1].wav"/>
          </p:nvPr>
        </p:nvPicPr>
        <p:blipFill>
          <a:blip r:embed="rId4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pic>
        <p:nvPicPr>
          <p:cNvPr id="10" name="MS900069519[1].wav">
            <a:hlinkClick r:id="" action="ppaction://media"/>
          </p:cNvPr>
          <p:cNvPicPr>
            <a:picLocks noRot="1" noChangeAspect="1"/>
          </p:cNvPicPr>
          <p:nvPr>
            <a:wavAudioFile r:embed="rId1" name="MS900069519[1].wav"/>
          </p:nvPr>
        </p:nvPicPr>
        <p:blipFill>
          <a:blip r:embed="rId5" cstate="print"/>
          <a:stretch>
            <a:fillRect/>
          </a:stretch>
        </p:blipFill>
        <p:spPr>
          <a:xfrm>
            <a:off x="4343400" y="3276600"/>
            <a:ext cx="304800" cy="304800"/>
          </a:xfrm>
          <a:prstGeom prst="rect">
            <a:avLst/>
          </a:prstGeom>
        </p:spPr>
      </p:pic>
      <p:pic>
        <p:nvPicPr>
          <p:cNvPr id="4" name="Picture 3" descr="French_food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762000" y="304800"/>
            <a:ext cx="7391400" cy="565442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00B050"/>
                </a:solidFill>
              </a:rPr>
              <a:t>Un </a:t>
            </a:r>
            <a:r>
              <a:rPr lang="en-US" b="1" dirty="0" err="1" smtClean="0">
                <a:solidFill>
                  <a:srgbClr val="00B050"/>
                </a:solidFill>
              </a:rPr>
              <a:t>repas</a:t>
            </a:r>
            <a:r>
              <a:rPr lang="en-US" b="1" dirty="0" smtClean="0">
                <a:solidFill>
                  <a:srgbClr val="00B050"/>
                </a:solidFill>
              </a:rPr>
              <a:t> à la </a:t>
            </a:r>
            <a:r>
              <a:rPr lang="en-US" b="1" dirty="0" err="1" smtClean="0">
                <a:solidFill>
                  <a:srgbClr val="00B050"/>
                </a:solidFill>
              </a:rPr>
              <a:t>française</a:t>
            </a:r>
            <a:endParaRPr lang="en-US" b="1" dirty="0">
              <a:solidFill>
                <a:srgbClr val="00B05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b="1" dirty="0" err="1" smtClean="0">
                <a:solidFill>
                  <a:srgbClr val="00B050"/>
                </a:solidFill>
              </a:rPr>
              <a:t>Allez</a:t>
            </a:r>
            <a:r>
              <a:rPr lang="en-US" b="1" dirty="0" smtClean="0">
                <a:solidFill>
                  <a:srgbClr val="00B050"/>
                </a:solidFill>
              </a:rPr>
              <a:t>, </a:t>
            </a:r>
            <a:r>
              <a:rPr lang="en-US" b="1" dirty="0" err="1" smtClean="0">
                <a:solidFill>
                  <a:srgbClr val="00B050"/>
                </a:solidFill>
              </a:rPr>
              <a:t>Viens</a:t>
            </a:r>
            <a:r>
              <a:rPr lang="en-US" b="1" dirty="0" smtClean="0">
                <a:solidFill>
                  <a:srgbClr val="00B050"/>
                </a:solidFill>
              </a:rPr>
              <a:t> 2</a:t>
            </a:r>
          </a:p>
          <a:p>
            <a:r>
              <a:rPr lang="en-US" b="1" dirty="0" err="1" smtClean="0">
                <a:solidFill>
                  <a:srgbClr val="00B050"/>
                </a:solidFill>
              </a:rPr>
              <a:t>Chapitre</a:t>
            </a:r>
            <a:r>
              <a:rPr lang="en-US" b="1" dirty="0" smtClean="0">
                <a:solidFill>
                  <a:srgbClr val="00B050"/>
                </a:solidFill>
              </a:rPr>
              <a:t> 3, </a:t>
            </a:r>
            <a:r>
              <a:rPr lang="en-US" b="1" dirty="0" err="1" smtClean="0">
                <a:solidFill>
                  <a:srgbClr val="00B050"/>
                </a:solidFill>
              </a:rPr>
              <a:t>Deuxième</a:t>
            </a:r>
            <a:r>
              <a:rPr lang="en-US" b="1" dirty="0" smtClean="0">
                <a:solidFill>
                  <a:srgbClr val="00B050"/>
                </a:solidFill>
              </a:rPr>
              <a:t> </a:t>
            </a:r>
            <a:r>
              <a:rPr lang="en-US" b="1" dirty="0" err="1" smtClean="0">
                <a:solidFill>
                  <a:srgbClr val="00B050"/>
                </a:solidFill>
              </a:rPr>
              <a:t>Etape</a:t>
            </a:r>
            <a:endParaRPr lang="en-US" b="1" dirty="0">
              <a:solidFill>
                <a:srgbClr val="00B050"/>
              </a:solidFill>
            </a:endParaRPr>
          </a:p>
        </p:txBody>
      </p:sp>
      <p:sp>
        <p:nvSpPr>
          <p:cNvPr id="6" name="Text Box 6"/>
          <p:cNvSpPr txBox="1">
            <a:spLocks noChangeArrowheads="1"/>
          </p:cNvSpPr>
          <p:nvPr/>
        </p:nvSpPr>
        <p:spPr bwMode="auto">
          <a:xfrm>
            <a:off x="838200" y="6172200"/>
            <a:ext cx="1828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2400" dirty="0">
                <a:latin typeface="Times New Roman" pitchFamily="18" charset="0"/>
              </a:rPr>
              <a:t>Created by:</a:t>
            </a:r>
          </a:p>
        </p:txBody>
      </p:sp>
      <p:pic>
        <p:nvPicPr>
          <p:cNvPr id="7" name="Picture 5" descr="PHYLLI_1"/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819400" y="6096000"/>
            <a:ext cx="1828800" cy="571500"/>
          </a:xfrm>
          <a:prstGeom prst="rect">
            <a:avLst/>
          </a:prstGeom>
          <a:noFill/>
        </p:spPr>
      </p:pic>
      <p:sp>
        <p:nvSpPr>
          <p:cNvPr id="8" name="Text Box 7"/>
          <p:cNvSpPr txBox="1">
            <a:spLocks noChangeArrowheads="1"/>
          </p:cNvSpPr>
          <p:nvPr/>
        </p:nvSpPr>
        <p:spPr bwMode="auto">
          <a:xfrm>
            <a:off x="4419600" y="6019800"/>
            <a:ext cx="19812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3200" b="1" dirty="0" err="1">
                <a:solidFill>
                  <a:schemeClr val="bg1"/>
                </a:solidFill>
                <a:latin typeface="Vladimir Script" pitchFamily="66" charset="0"/>
              </a:rPr>
              <a:t>Dimick</a:t>
            </a:r>
            <a:endParaRPr lang="en-US" sz="3200" b="1" dirty="0">
              <a:solidFill>
                <a:schemeClr val="bg1"/>
              </a:solidFill>
              <a:latin typeface="Vladimir Script" pitchFamily="66" charset="0"/>
            </a:endParaRPr>
          </a:p>
        </p:txBody>
      </p:sp>
      <p:pic>
        <p:nvPicPr>
          <p:cNvPr id="12" name="Recorded Sound">
            <a:hlinkClick r:id="" action="ppaction://media"/>
          </p:cNvPr>
          <p:cNvPicPr>
            <a:picLocks noRot="1" noChangeAspect="1"/>
          </p:cNvPicPr>
          <p:nvPr>
            <a:wavAudioFile r:embed="rId2" name="Recorded Sound"/>
          </p:nvPr>
        </p:nvPicPr>
        <p:blipFill>
          <a:blip r:embed="rId8" cstate="print"/>
          <a:stretch>
            <a:fillRect/>
          </a:stretch>
        </p:blipFill>
        <p:spPr>
          <a:xfrm>
            <a:off x="7543800" y="5334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5000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449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491"/>
                            </p:stCondLst>
                            <p:childTnLst>
                              <p:par>
                                <p:cTn id="13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10120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9" dur="449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>
                <p:cTn id="2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audio>
              <p:cMediaNode>
                <p:cTn id="2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  <p:audio>
              <p:cMediaNode>
                <p:cTn id="2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  <p:bldLst>
      <p:bldP spid="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</a:t>
            </a:r>
            <a:r>
              <a:rPr lang="en-US" dirty="0" smtClean="0"/>
              <a:t>es  croissants</a:t>
            </a:r>
            <a:endParaRPr lang="en-US" dirty="0"/>
          </a:p>
        </p:txBody>
      </p:sp>
      <p:pic>
        <p:nvPicPr>
          <p:cNvPr id="4" name="Content Placeholder 3" descr="french_breakfast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rcRect b="11538"/>
          <a:stretch>
            <a:fillRect/>
          </a:stretch>
        </p:blipFill>
        <p:spPr>
          <a:xfrm>
            <a:off x="1828800" y="1371600"/>
            <a:ext cx="5396264" cy="3505200"/>
          </a:xfrm>
        </p:spPr>
      </p:pic>
      <p:sp>
        <p:nvSpPr>
          <p:cNvPr id="7" name="Title 1"/>
          <p:cNvSpPr txBox="1">
            <a:spLocks/>
          </p:cNvSpPr>
          <p:nvPr/>
        </p:nvSpPr>
        <p:spPr>
          <a:xfrm>
            <a:off x="2362200" y="4953000"/>
            <a:ext cx="6400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Crescent shaped pastries</a:t>
            </a:r>
          </a:p>
        </p:txBody>
      </p:sp>
      <p:pic>
        <p:nvPicPr>
          <p:cNvPr id="6" name="Recorded Sound">
            <a:hlinkClick r:id="" action="ppaction://media"/>
          </p:cNvPr>
          <p:cNvPicPr>
            <a:picLocks noRot="1" noChangeAspect="1"/>
          </p:cNvPicPr>
          <p:nvPr>
            <a:wavAudioFile r:embed="rId1" name="Recorded Sound"/>
          </p:nvPr>
        </p:nvPicPr>
        <p:blipFill>
          <a:blip r:embed="rId4" cstate="print"/>
          <a:stretch>
            <a:fillRect/>
          </a:stretch>
        </p:blipFill>
        <p:spPr>
          <a:xfrm>
            <a:off x="8610600" y="3810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5000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000"/>
                            </p:stCondLst>
                            <p:childTnLst>
                              <p:par>
                                <p:cTn id="10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1283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</a:t>
            </a:r>
            <a:r>
              <a:rPr lang="en-US" dirty="0" smtClean="0"/>
              <a:t>es  </a:t>
            </a:r>
            <a:r>
              <a:rPr lang="en-US" dirty="0" err="1" smtClean="0"/>
              <a:t>céréales</a:t>
            </a:r>
            <a:endParaRPr lang="en-US" dirty="0"/>
          </a:p>
        </p:txBody>
      </p:sp>
      <p:pic>
        <p:nvPicPr>
          <p:cNvPr id="6" name="Content Placeholder 5" descr="cornflakes40011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1752599" y="1371600"/>
            <a:ext cx="6293441" cy="3886200"/>
          </a:xfrm>
        </p:spPr>
      </p:pic>
      <p:sp>
        <p:nvSpPr>
          <p:cNvPr id="7" name="Title 1"/>
          <p:cNvSpPr txBox="1">
            <a:spLocks/>
          </p:cNvSpPr>
          <p:nvPr/>
        </p:nvSpPr>
        <p:spPr>
          <a:xfrm>
            <a:off x="2362200" y="4953000"/>
            <a:ext cx="6400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cereal</a:t>
            </a:r>
          </a:p>
        </p:txBody>
      </p:sp>
      <p:pic>
        <p:nvPicPr>
          <p:cNvPr id="8" name="Recorded Sound">
            <a:hlinkClick r:id="" action="ppaction://media"/>
          </p:cNvPr>
          <p:cNvPicPr>
            <a:picLocks noRot="1" noChangeAspect="1"/>
          </p:cNvPicPr>
          <p:nvPr>
            <a:wavAudioFile r:embed="rId1" name="Recorded Sound"/>
          </p:nvPr>
        </p:nvPicPr>
        <p:blipFill>
          <a:blip r:embed="rId4" cstate="print"/>
          <a:stretch>
            <a:fillRect/>
          </a:stretch>
        </p:blipFill>
        <p:spPr>
          <a:xfrm>
            <a:off x="8382000" y="228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5000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000"/>
                            </p:stCondLst>
                            <p:childTnLst>
                              <p:par>
                                <p:cTn id="10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9360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Du jus</a:t>
            </a:r>
            <a:endParaRPr lang="en-US" dirty="0"/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2362200" y="4953000"/>
            <a:ext cx="6400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juices</a:t>
            </a:r>
          </a:p>
        </p:txBody>
      </p:sp>
      <p:pic>
        <p:nvPicPr>
          <p:cNvPr id="10" name="Content Placeholder 9" descr="apple_juice.bmp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3505200" y="1828800"/>
            <a:ext cx="2470598" cy="1887537"/>
          </a:xfrm>
        </p:spPr>
      </p:pic>
      <p:pic>
        <p:nvPicPr>
          <p:cNvPr id="11" name="Picture 10" descr="grapefruit-juice-vitamin-c-lg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477000" y="3200400"/>
            <a:ext cx="2288117" cy="1790700"/>
          </a:xfrm>
          <a:prstGeom prst="rect">
            <a:avLst/>
          </a:prstGeom>
        </p:spPr>
      </p:pic>
      <p:pic>
        <p:nvPicPr>
          <p:cNvPr id="12" name="Picture 11" descr="orange-juice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066800" y="2438400"/>
            <a:ext cx="1981200" cy="2968300"/>
          </a:xfrm>
          <a:prstGeom prst="rect">
            <a:avLst/>
          </a:prstGeom>
        </p:spPr>
      </p:pic>
      <p:pic>
        <p:nvPicPr>
          <p:cNvPr id="13" name="Recorded Sound">
            <a:hlinkClick r:id="" action="ppaction://media"/>
          </p:cNvPr>
          <p:cNvPicPr>
            <a:picLocks noRot="1" noChangeAspect="1"/>
          </p:cNvPicPr>
          <p:nvPr>
            <a:wavAudioFile r:embed="rId1" name="Recorded Sound"/>
          </p:nvPr>
        </p:nvPicPr>
        <p:blipFill>
          <a:blip r:embed="rId6" cstate="print"/>
          <a:stretch>
            <a:fillRect/>
          </a:stretch>
        </p:blipFill>
        <p:spPr>
          <a:xfrm>
            <a:off x="8458200" y="4572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5000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000"/>
                            </p:stCondLst>
                            <p:childTnLst>
                              <p:par>
                                <p:cTn id="10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14450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  <p:bldLst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Le </a:t>
            </a:r>
            <a:r>
              <a:rPr lang="en-US" dirty="0" err="1" smtClean="0"/>
              <a:t>déjeuner</a:t>
            </a:r>
            <a:endParaRPr lang="en-US" dirty="0"/>
          </a:p>
        </p:txBody>
      </p:sp>
      <p:pic>
        <p:nvPicPr>
          <p:cNvPr id="6" name="Content Placeholder 5" descr="French_food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1752600" y="1219200"/>
            <a:ext cx="5638800" cy="4313682"/>
          </a:xfrm>
        </p:spPr>
      </p:pic>
      <p:sp>
        <p:nvSpPr>
          <p:cNvPr id="7" name="Title 1"/>
          <p:cNvSpPr txBox="1">
            <a:spLocks/>
          </p:cNvSpPr>
          <p:nvPr/>
        </p:nvSpPr>
        <p:spPr>
          <a:xfrm>
            <a:off x="4648200" y="5410200"/>
            <a:ext cx="4114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lunch</a:t>
            </a:r>
          </a:p>
        </p:txBody>
      </p:sp>
      <p:pic>
        <p:nvPicPr>
          <p:cNvPr id="8" name="Recorded Sound">
            <a:hlinkClick r:id="" action="ppaction://media"/>
          </p:cNvPr>
          <p:cNvPicPr>
            <a:picLocks noRot="1" noChangeAspect="1"/>
          </p:cNvPicPr>
          <p:nvPr>
            <a:wavAudioFile r:embed="rId1" name="Recorded Sound"/>
          </p:nvPr>
        </p:nvPicPr>
        <p:blipFill>
          <a:blip r:embed="rId4" cstate="print"/>
          <a:stretch>
            <a:fillRect/>
          </a:stretch>
        </p:blipFill>
        <p:spPr>
          <a:xfrm>
            <a:off x="8305800" y="4572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5000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000"/>
                            </p:stCondLst>
                            <p:childTnLst>
                              <p:par>
                                <p:cTn id="10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1227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62600" y="274638"/>
            <a:ext cx="3124200" cy="1143000"/>
          </a:xfrm>
        </p:spPr>
        <p:txBody>
          <a:bodyPr/>
          <a:lstStyle/>
          <a:p>
            <a:r>
              <a:rPr lang="en-US" dirty="0" err="1" smtClean="0"/>
              <a:t>L’entrée</a:t>
            </a:r>
            <a:endParaRPr lang="en-US" dirty="0"/>
          </a:p>
        </p:txBody>
      </p:sp>
      <p:pic>
        <p:nvPicPr>
          <p:cNvPr id="9" name="Picture 3" descr="carottesrapees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19600" y="1295400"/>
            <a:ext cx="2388745" cy="1942846"/>
          </a:xfrm>
          <a:prstGeom prst="rect">
            <a:avLst/>
          </a:prstGeom>
          <a:noFill/>
        </p:spPr>
      </p:pic>
      <p:sp>
        <p:nvSpPr>
          <p:cNvPr id="7" name="Title 1"/>
          <p:cNvSpPr txBox="1">
            <a:spLocks/>
          </p:cNvSpPr>
          <p:nvPr/>
        </p:nvSpPr>
        <p:spPr>
          <a:xfrm>
            <a:off x="4800600" y="5486400"/>
            <a:ext cx="4114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appetizer</a:t>
            </a:r>
          </a:p>
        </p:txBody>
      </p:sp>
      <p:pic>
        <p:nvPicPr>
          <p:cNvPr id="8" name="Picture 3" descr="Foie-Gras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" y="533400"/>
            <a:ext cx="3613150" cy="2711450"/>
          </a:xfrm>
          <a:prstGeom prst="rect">
            <a:avLst/>
          </a:prstGeom>
          <a:noFill/>
        </p:spPr>
      </p:pic>
      <p:pic>
        <p:nvPicPr>
          <p:cNvPr id="11" name="Picture 10" descr="saucisson.jpg"/>
          <p:cNvPicPr>
            <a:picLocks noChangeAspect="1"/>
          </p:cNvPicPr>
          <p:nvPr/>
        </p:nvPicPr>
        <p:blipFill>
          <a:blip r:embed="rId5" cstate="print"/>
          <a:srcRect t="17308" b="16346"/>
          <a:stretch>
            <a:fillRect/>
          </a:stretch>
        </p:blipFill>
        <p:spPr>
          <a:xfrm>
            <a:off x="1371600" y="3429000"/>
            <a:ext cx="3560417" cy="2362200"/>
          </a:xfrm>
          <a:prstGeom prst="rect">
            <a:avLst/>
          </a:prstGeom>
        </p:spPr>
      </p:pic>
      <p:pic>
        <p:nvPicPr>
          <p:cNvPr id="12" name="Picture 11" descr="french-onion-ck-1011280-l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410200" y="3352800"/>
            <a:ext cx="2209800" cy="2209800"/>
          </a:xfrm>
          <a:prstGeom prst="rect">
            <a:avLst/>
          </a:prstGeom>
        </p:spPr>
      </p:pic>
      <p:pic>
        <p:nvPicPr>
          <p:cNvPr id="13" name="Recorded Sound">
            <a:hlinkClick r:id="" action="ppaction://media"/>
          </p:cNvPr>
          <p:cNvPicPr>
            <a:picLocks noRot="1" noChangeAspect="1"/>
          </p:cNvPicPr>
          <p:nvPr>
            <a:wavAudioFile r:embed="rId1" name="Recorded Sound"/>
          </p:nvPr>
        </p:nvPicPr>
        <p:blipFill>
          <a:blip r:embed="rId7" cstate="print"/>
          <a:stretch>
            <a:fillRect/>
          </a:stretch>
        </p:blipFill>
        <p:spPr>
          <a:xfrm>
            <a:off x="8382000" y="5334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5000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000"/>
                            </p:stCondLst>
                            <p:childTnLst>
                              <p:par>
                                <p:cTn id="10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23690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  <p:bldLst>
      <p:bldP spid="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62600" y="274638"/>
            <a:ext cx="3124200" cy="1143000"/>
          </a:xfrm>
        </p:spPr>
        <p:txBody>
          <a:bodyPr/>
          <a:lstStyle/>
          <a:p>
            <a:r>
              <a:rPr lang="en-US" dirty="0" err="1" smtClean="0"/>
              <a:t>L’entrée</a:t>
            </a:r>
            <a:endParaRPr lang="en-US" dirty="0"/>
          </a:p>
        </p:txBody>
      </p:sp>
      <p:pic>
        <p:nvPicPr>
          <p:cNvPr id="9" name="Picture 3" descr="carottesrapees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19600" y="1295400"/>
            <a:ext cx="2388745" cy="1942846"/>
          </a:xfrm>
          <a:prstGeom prst="rect">
            <a:avLst/>
          </a:prstGeom>
          <a:noFill/>
        </p:spPr>
      </p:pic>
      <p:sp>
        <p:nvSpPr>
          <p:cNvPr id="7" name="Title 1"/>
          <p:cNvSpPr txBox="1">
            <a:spLocks/>
          </p:cNvSpPr>
          <p:nvPr/>
        </p:nvSpPr>
        <p:spPr>
          <a:xfrm>
            <a:off x="4800600" y="5486400"/>
            <a:ext cx="4114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appetizer</a:t>
            </a:r>
          </a:p>
        </p:txBody>
      </p:sp>
      <p:pic>
        <p:nvPicPr>
          <p:cNvPr id="8" name="Picture 3" descr="Foie-Gras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" y="533400"/>
            <a:ext cx="3613150" cy="2711450"/>
          </a:xfrm>
          <a:prstGeom prst="rect">
            <a:avLst/>
          </a:prstGeom>
          <a:noFill/>
        </p:spPr>
      </p:pic>
      <p:pic>
        <p:nvPicPr>
          <p:cNvPr id="11" name="Picture 10" descr="saucisson.jpg"/>
          <p:cNvPicPr>
            <a:picLocks noChangeAspect="1"/>
          </p:cNvPicPr>
          <p:nvPr/>
        </p:nvPicPr>
        <p:blipFill>
          <a:blip r:embed="rId5" cstate="print"/>
          <a:srcRect t="17308" b="16346"/>
          <a:stretch>
            <a:fillRect/>
          </a:stretch>
        </p:blipFill>
        <p:spPr>
          <a:xfrm>
            <a:off x="1371600" y="3429000"/>
            <a:ext cx="3560417" cy="2362200"/>
          </a:xfrm>
          <a:prstGeom prst="rect">
            <a:avLst/>
          </a:prstGeom>
        </p:spPr>
      </p:pic>
      <p:pic>
        <p:nvPicPr>
          <p:cNvPr id="12" name="Picture 11" descr="french-onion-ck-1011280-l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410200" y="3352800"/>
            <a:ext cx="2209800" cy="2209800"/>
          </a:xfrm>
          <a:prstGeom prst="rect">
            <a:avLst/>
          </a:prstGeom>
        </p:spPr>
      </p:pic>
      <p:pic>
        <p:nvPicPr>
          <p:cNvPr id="10" name="Recorded Sound">
            <a:hlinkClick r:id="" action="ppaction://media"/>
          </p:cNvPr>
          <p:cNvPicPr>
            <a:picLocks noRot="1" noChangeAspect="1"/>
          </p:cNvPicPr>
          <p:nvPr>
            <a:wavAudioFile r:embed="rId1" name="Recorded Sound"/>
          </p:nvPr>
        </p:nvPicPr>
        <p:blipFill>
          <a:blip r:embed="rId7" cstate="print"/>
          <a:stretch>
            <a:fillRect/>
          </a:stretch>
        </p:blipFill>
        <p:spPr>
          <a:xfrm>
            <a:off x="8458200" y="3048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5000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263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Le plat principal</a:t>
            </a:r>
            <a:endParaRPr lang="en-US" dirty="0"/>
          </a:p>
        </p:txBody>
      </p:sp>
      <p:pic>
        <p:nvPicPr>
          <p:cNvPr id="5" name="Picture 2" descr="platsprincipaux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09800" y="1371600"/>
            <a:ext cx="4953000" cy="4301896"/>
          </a:xfrm>
          <a:prstGeom prst="rect">
            <a:avLst/>
          </a:prstGeom>
          <a:noFill/>
        </p:spPr>
      </p:pic>
      <p:sp>
        <p:nvSpPr>
          <p:cNvPr id="7" name="Title 1"/>
          <p:cNvSpPr txBox="1">
            <a:spLocks/>
          </p:cNvSpPr>
          <p:nvPr/>
        </p:nvSpPr>
        <p:spPr>
          <a:xfrm>
            <a:off x="4724400" y="5562600"/>
            <a:ext cx="4114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Main course</a:t>
            </a:r>
          </a:p>
        </p:txBody>
      </p:sp>
      <p:pic>
        <p:nvPicPr>
          <p:cNvPr id="9" name="Recorded Sound">
            <a:hlinkClick r:id="" action="ppaction://media"/>
          </p:cNvPr>
          <p:cNvPicPr>
            <a:picLocks noRot="1" noChangeAspect="1"/>
          </p:cNvPicPr>
          <p:nvPr>
            <a:wavAudioFile r:embed="rId1" name="Recorded Sound"/>
          </p:nvPr>
        </p:nvPicPr>
        <p:blipFill>
          <a:blip r:embed="rId4" cstate="print"/>
          <a:stretch>
            <a:fillRect/>
          </a:stretch>
        </p:blipFill>
        <p:spPr>
          <a:xfrm>
            <a:off x="8458200" y="3810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5000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000"/>
                            </p:stCondLst>
                            <p:childTnLst>
                              <p:par>
                                <p:cTn id="10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823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  <p:bldLst>
      <p:bldP spid="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uck.bmp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81000" y="914400"/>
            <a:ext cx="1690533" cy="1266268"/>
          </a:xfrm>
          <a:prstGeom prst="rect">
            <a:avLst/>
          </a:prstGeom>
        </p:spPr>
      </p:pic>
      <p:pic>
        <p:nvPicPr>
          <p:cNvPr id="9" name="Picture 8" descr="goose_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629400" y="1066800"/>
            <a:ext cx="2354782" cy="18288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la </a:t>
            </a:r>
            <a:r>
              <a:rPr lang="en-US" dirty="0" err="1" smtClean="0"/>
              <a:t>viande</a:t>
            </a:r>
            <a:r>
              <a:rPr lang="en-US" dirty="0" smtClean="0"/>
              <a:t> et la </a:t>
            </a:r>
            <a:r>
              <a:rPr lang="en-US" dirty="0" err="1" smtClean="0"/>
              <a:t>volaille</a:t>
            </a:r>
            <a:endParaRPr lang="en-US" dirty="0"/>
          </a:p>
        </p:txBody>
      </p:sp>
      <p:pic>
        <p:nvPicPr>
          <p:cNvPr id="6" name="Picture 5" descr="duck_l'orange_phixr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752600" y="1752600"/>
            <a:ext cx="1393317" cy="1752600"/>
          </a:xfrm>
          <a:prstGeom prst="rect">
            <a:avLst/>
          </a:prstGeom>
        </p:spPr>
      </p:pic>
      <p:pic>
        <p:nvPicPr>
          <p:cNvPr id="8" name="Picture 7" descr="goose.bmp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181600" y="1828800"/>
            <a:ext cx="1932005" cy="1758125"/>
          </a:xfrm>
          <a:prstGeom prst="rect">
            <a:avLst/>
          </a:prstGeom>
        </p:spPr>
      </p:pic>
      <p:pic>
        <p:nvPicPr>
          <p:cNvPr id="11" name="Picture 10" descr="guinea.bmp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981200" y="4572000"/>
            <a:ext cx="2171381" cy="1523207"/>
          </a:xfrm>
          <a:prstGeom prst="rect">
            <a:avLst/>
          </a:prstGeom>
        </p:spPr>
      </p:pic>
      <p:pic>
        <p:nvPicPr>
          <p:cNvPr id="12" name="Picture 11" descr="GuineaFowl_415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685800" y="3657600"/>
            <a:ext cx="2090334" cy="2971800"/>
          </a:xfrm>
          <a:prstGeom prst="rect">
            <a:avLst/>
          </a:prstGeom>
        </p:spPr>
      </p:pic>
      <p:pic>
        <p:nvPicPr>
          <p:cNvPr id="13" name="Picture 12" descr="lapinlive.jp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4876801" y="3886200"/>
            <a:ext cx="1932888" cy="1447800"/>
          </a:xfrm>
          <a:prstGeom prst="rect">
            <a:avLst/>
          </a:prstGeom>
        </p:spPr>
      </p:pic>
      <p:pic>
        <p:nvPicPr>
          <p:cNvPr id="14" name="Picture 13" descr="ragout-lapin-girolles.jp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6477000" y="4343400"/>
            <a:ext cx="2362200" cy="1550194"/>
          </a:xfrm>
          <a:prstGeom prst="rect">
            <a:avLst/>
          </a:prstGeom>
        </p:spPr>
      </p:pic>
      <p:sp>
        <p:nvSpPr>
          <p:cNvPr id="7" name="Title 1"/>
          <p:cNvSpPr txBox="1">
            <a:spLocks/>
          </p:cNvSpPr>
          <p:nvPr/>
        </p:nvSpPr>
        <p:spPr>
          <a:xfrm>
            <a:off x="4724400" y="5562600"/>
            <a:ext cx="4114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Meats &amp; poultry</a:t>
            </a:r>
          </a:p>
        </p:txBody>
      </p:sp>
      <p:pic>
        <p:nvPicPr>
          <p:cNvPr id="15" name="Recorded Sound">
            <a:hlinkClick r:id="" action="ppaction://media"/>
          </p:cNvPr>
          <p:cNvPicPr>
            <a:picLocks noRot="1" noChangeAspect="1"/>
          </p:cNvPicPr>
          <p:nvPr>
            <a:wavAudioFile r:embed="rId1" name="Recorded Sound"/>
          </p:nvPr>
        </p:nvPicPr>
        <p:blipFill>
          <a:blip r:embed="rId11" cstate="print"/>
          <a:stretch>
            <a:fillRect/>
          </a:stretch>
        </p:blipFill>
        <p:spPr>
          <a:xfrm>
            <a:off x="8610600" y="3048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5000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000"/>
                            </p:stCondLst>
                            <p:childTnLst>
                              <p:par>
                                <p:cTn id="10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29461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</p:childTnLst>
        </p:cTn>
      </p:par>
    </p:tnLst>
    <p:bldLst>
      <p:bldP spid="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Les pommes de </a:t>
            </a:r>
            <a:r>
              <a:rPr lang="en-US" dirty="0" err="1" smtClean="0"/>
              <a:t>terre</a:t>
            </a:r>
            <a:endParaRPr lang="en-US" dirty="0"/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4724400" y="5562600"/>
            <a:ext cx="4114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potatoes</a:t>
            </a:r>
          </a:p>
        </p:txBody>
      </p:sp>
      <p:pic>
        <p:nvPicPr>
          <p:cNvPr id="9" name="Picture 8" descr="dauphinois.bmp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62000" y="1676400"/>
            <a:ext cx="2441543" cy="1828800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1066800" y="3581400"/>
            <a:ext cx="14269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dauphinoises</a:t>
            </a:r>
            <a:endParaRPr lang="en-US" dirty="0"/>
          </a:p>
        </p:txBody>
      </p:sp>
      <p:pic>
        <p:nvPicPr>
          <p:cNvPr id="12" name="Picture 11" descr="pdtanna.bmp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572000" y="1600200"/>
            <a:ext cx="2260832" cy="2133600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7010400" y="1905000"/>
            <a:ext cx="6495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anna</a:t>
            </a:r>
            <a:endParaRPr lang="en-US" dirty="0"/>
          </a:p>
        </p:txBody>
      </p:sp>
      <p:pic>
        <p:nvPicPr>
          <p:cNvPr id="14" name="Picture 13" descr="pdtaugratin.bmp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066800" y="4419600"/>
            <a:ext cx="2571429" cy="1780953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1828800" y="6248400"/>
            <a:ext cx="10370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Au gratin</a:t>
            </a:r>
            <a:endParaRPr lang="en-US" dirty="0"/>
          </a:p>
        </p:txBody>
      </p:sp>
      <p:pic>
        <p:nvPicPr>
          <p:cNvPr id="16" name="Picture 15" descr="pdtlyonnaises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648200" y="3962400"/>
            <a:ext cx="2540000" cy="19050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7162800" y="4343400"/>
            <a:ext cx="11630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lyonnaises</a:t>
            </a:r>
            <a:endParaRPr lang="en-US" dirty="0"/>
          </a:p>
        </p:txBody>
      </p:sp>
      <p:pic>
        <p:nvPicPr>
          <p:cNvPr id="18" name="Recorded Sound">
            <a:hlinkClick r:id="" action="ppaction://media"/>
          </p:cNvPr>
          <p:cNvPicPr>
            <a:picLocks noRot="1" noChangeAspect="1"/>
          </p:cNvPicPr>
          <p:nvPr>
            <a:wavAudioFile r:embed="rId1" name="Recorded Sound"/>
          </p:nvPr>
        </p:nvPicPr>
        <p:blipFill>
          <a:blip r:embed="rId7" cstate="print"/>
          <a:stretch>
            <a:fillRect/>
          </a:stretch>
        </p:blipFill>
        <p:spPr>
          <a:xfrm>
            <a:off x="8153400" y="7620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5000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000"/>
                            </p:stCondLst>
                            <p:childTnLst>
                              <p:par>
                                <p:cTn id="10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33850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audio>
          </p:childTnLst>
        </p:cTn>
      </p:par>
    </p:tnLst>
    <p:bldLst>
      <p:bldP spid="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La </a:t>
            </a:r>
            <a:r>
              <a:rPr lang="en-US" dirty="0" err="1" smtClean="0"/>
              <a:t>salade</a:t>
            </a:r>
            <a:r>
              <a:rPr lang="en-US" dirty="0" smtClean="0"/>
              <a:t> </a:t>
            </a:r>
            <a:r>
              <a:rPr lang="en-US" dirty="0" err="1" smtClean="0"/>
              <a:t>verte</a:t>
            </a:r>
            <a:endParaRPr lang="en-US" dirty="0"/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4724400" y="5562600"/>
            <a:ext cx="4114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salad</a:t>
            </a:r>
          </a:p>
        </p:txBody>
      </p:sp>
      <p:pic>
        <p:nvPicPr>
          <p:cNvPr id="6" name="Picture 3" descr="salad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14400" y="1676400"/>
            <a:ext cx="2209800" cy="1401763"/>
          </a:xfrm>
          <a:prstGeom prst="rect">
            <a:avLst/>
          </a:prstGeom>
          <a:noFill/>
        </p:spPr>
      </p:pic>
      <p:pic>
        <p:nvPicPr>
          <p:cNvPr id="8" name="Picture 4" descr="saladeverte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33800" y="2514600"/>
            <a:ext cx="3059113" cy="2649538"/>
          </a:xfrm>
          <a:prstGeom prst="rect">
            <a:avLst/>
          </a:prstGeom>
          <a:noFill/>
        </p:spPr>
      </p:pic>
      <p:pic>
        <p:nvPicPr>
          <p:cNvPr id="9" name="Recorded Sound">
            <a:hlinkClick r:id="" action="ppaction://media"/>
          </p:cNvPr>
          <p:cNvPicPr>
            <a:picLocks noRot="1" noChangeAspect="1"/>
          </p:cNvPicPr>
          <p:nvPr>
            <a:wavAudioFile r:embed="rId1" name="Recorded Sound"/>
          </p:nvPr>
        </p:nvPicPr>
        <p:blipFill>
          <a:blip r:embed="rId5" cstate="print"/>
          <a:stretch>
            <a:fillRect/>
          </a:stretch>
        </p:blipFill>
        <p:spPr>
          <a:xfrm>
            <a:off x="8534400" y="4572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5000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000"/>
                            </p:stCondLst>
                            <p:childTnLst>
                              <p:par>
                                <p:cTn id="10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21170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  <p:bldLst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French_food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62000" y="304800"/>
            <a:ext cx="7391400" cy="565442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00B050"/>
                </a:solidFill>
              </a:rPr>
              <a:t>Un </a:t>
            </a:r>
            <a:r>
              <a:rPr lang="en-US" b="1" dirty="0" err="1" smtClean="0">
                <a:solidFill>
                  <a:srgbClr val="00B050"/>
                </a:solidFill>
              </a:rPr>
              <a:t>repas</a:t>
            </a:r>
            <a:r>
              <a:rPr lang="en-US" b="1" dirty="0" smtClean="0">
                <a:solidFill>
                  <a:srgbClr val="00B050"/>
                </a:solidFill>
              </a:rPr>
              <a:t> à la </a:t>
            </a:r>
            <a:r>
              <a:rPr lang="en-US" b="1" dirty="0" err="1" smtClean="0">
                <a:solidFill>
                  <a:srgbClr val="00B050"/>
                </a:solidFill>
              </a:rPr>
              <a:t>française</a:t>
            </a:r>
            <a:endParaRPr lang="en-US" b="1" dirty="0">
              <a:solidFill>
                <a:srgbClr val="00B05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95400" y="3886200"/>
            <a:ext cx="6400800" cy="1752600"/>
          </a:xfrm>
        </p:spPr>
        <p:txBody>
          <a:bodyPr/>
          <a:lstStyle/>
          <a:p>
            <a:r>
              <a:rPr lang="en-US" b="1" dirty="0" err="1" smtClean="0">
                <a:solidFill>
                  <a:srgbClr val="00B050"/>
                </a:solidFill>
              </a:rPr>
              <a:t>Allez</a:t>
            </a:r>
            <a:r>
              <a:rPr lang="en-US" b="1" dirty="0" smtClean="0">
                <a:solidFill>
                  <a:srgbClr val="00B050"/>
                </a:solidFill>
              </a:rPr>
              <a:t>, </a:t>
            </a:r>
            <a:r>
              <a:rPr lang="en-US" b="1" dirty="0" err="1" smtClean="0">
                <a:solidFill>
                  <a:srgbClr val="00B050"/>
                </a:solidFill>
              </a:rPr>
              <a:t>Viens</a:t>
            </a:r>
            <a:r>
              <a:rPr lang="en-US" b="1" dirty="0" smtClean="0">
                <a:solidFill>
                  <a:srgbClr val="00B050"/>
                </a:solidFill>
              </a:rPr>
              <a:t> 2</a:t>
            </a:r>
          </a:p>
          <a:p>
            <a:r>
              <a:rPr lang="en-US" b="1" dirty="0" err="1" smtClean="0">
                <a:solidFill>
                  <a:srgbClr val="00B050"/>
                </a:solidFill>
              </a:rPr>
              <a:t>Chapitre</a:t>
            </a:r>
            <a:r>
              <a:rPr lang="en-US" b="1" dirty="0" smtClean="0">
                <a:solidFill>
                  <a:srgbClr val="00B050"/>
                </a:solidFill>
              </a:rPr>
              <a:t> 3, </a:t>
            </a:r>
            <a:r>
              <a:rPr lang="en-US" b="1" dirty="0" err="1" smtClean="0">
                <a:solidFill>
                  <a:srgbClr val="00B050"/>
                </a:solidFill>
              </a:rPr>
              <a:t>Deuxième</a:t>
            </a:r>
            <a:r>
              <a:rPr lang="en-US" b="1" dirty="0" smtClean="0">
                <a:solidFill>
                  <a:srgbClr val="00B050"/>
                </a:solidFill>
              </a:rPr>
              <a:t> </a:t>
            </a:r>
            <a:r>
              <a:rPr lang="en-US" b="1" dirty="0" err="1" smtClean="0">
                <a:solidFill>
                  <a:srgbClr val="00B050"/>
                </a:solidFill>
              </a:rPr>
              <a:t>Etape</a:t>
            </a:r>
            <a:endParaRPr lang="en-US" b="1" dirty="0">
              <a:solidFill>
                <a:srgbClr val="00B050"/>
              </a:solidFill>
            </a:endParaRPr>
          </a:p>
        </p:txBody>
      </p:sp>
      <p:sp>
        <p:nvSpPr>
          <p:cNvPr id="6" name="Text Box 6"/>
          <p:cNvSpPr txBox="1">
            <a:spLocks noChangeArrowheads="1"/>
          </p:cNvSpPr>
          <p:nvPr/>
        </p:nvSpPr>
        <p:spPr bwMode="auto">
          <a:xfrm>
            <a:off x="838200" y="6172200"/>
            <a:ext cx="1828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2400" dirty="0">
                <a:latin typeface="Times New Roman" pitchFamily="18" charset="0"/>
              </a:rPr>
              <a:t>Created by:</a:t>
            </a:r>
          </a:p>
        </p:txBody>
      </p:sp>
      <p:pic>
        <p:nvPicPr>
          <p:cNvPr id="7" name="Picture 5" descr="PHYLLI_1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19400" y="6096000"/>
            <a:ext cx="1828800" cy="571500"/>
          </a:xfrm>
          <a:prstGeom prst="rect">
            <a:avLst/>
          </a:prstGeom>
          <a:noFill/>
        </p:spPr>
      </p:pic>
      <p:sp>
        <p:nvSpPr>
          <p:cNvPr id="8" name="Text Box 7"/>
          <p:cNvSpPr txBox="1">
            <a:spLocks noChangeArrowheads="1"/>
          </p:cNvSpPr>
          <p:nvPr/>
        </p:nvSpPr>
        <p:spPr bwMode="auto">
          <a:xfrm>
            <a:off x="4419600" y="6019800"/>
            <a:ext cx="19812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3200" b="1" dirty="0" err="1">
                <a:solidFill>
                  <a:schemeClr val="bg1"/>
                </a:solidFill>
                <a:latin typeface="Vladimir Script" pitchFamily="66" charset="0"/>
              </a:rPr>
              <a:t>Dimick</a:t>
            </a:r>
            <a:endParaRPr lang="en-US" sz="3200" b="1" dirty="0">
              <a:solidFill>
                <a:schemeClr val="bg1"/>
              </a:solidFill>
              <a:latin typeface="Vladimir Script" pitchFamily="66" charset="0"/>
            </a:endParaRPr>
          </a:p>
        </p:txBody>
      </p:sp>
      <p:pic>
        <p:nvPicPr>
          <p:cNvPr id="13" name="Recorded Sound">
            <a:hlinkClick r:id="" action="ppaction://media"/>
          </p:cNvPr>
          <p:cNvPicPr>
            <a:picLocks noRot="1" noChangeAspect="1"/>
          </p:cNvPicPr>
          <p:nvPr>
            <a:wavAudioFile r:embed="rId1" name="Recorded Sound"/>
          </p:nvPr>
        </p:nvPicPr>
        <p:blipFill>
          <a:blip r:embed="rId5" cstate="print"/>
          <a:stretch>
            <a:fillRect/>
          </a:stretch>
        </p:blipFill>
        <p:spPr>
          <a:xfrm>
            <a:off x="7543800" y="6858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5000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19720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  <p:bldLst>
      <p:bldP spid="8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1" name="Picture 3" descr="cheeseplat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6000" y="1981200"/>
            <a:ext cx="4495800" cy="4495800"/>
          </a:xfrm>
          <a:prstGeom prst="rect">
            <a:avLst/>
          </a:prstGeom>
          <a:noFill/>
        </p:spPr>
      </p:pic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>
          <a:xfrm>
            <a:off x="838200" y="381000"/>
            <a:ext cx="7772400" cy="1143000"/>
          </a:xfrm>
        </p:spPr>
        <p:txBody>
          <a:bodyPr>
            <a:normAutofit fontScale="90000"/>
          </a:bodyPr>
          <a:lstStyle/>
          <a:p>
            <a:r>
              <a:rPr lang="en-US" dirty="0"/>
              <a:t/>
            </a:r>
            <a:br>
              <a:rPr lang="en-US" dirty="0"/>
            </a:br>
            <a:r>
              <a:rPr lang="en-US" dirty="0" smtClean="0"/>
              <a:t>le plateau de </a:t>
            </a:r>
            <a:r>
              <a:rPr lang="en-US" dirty="0" err="1"/>
              <a:t>fromages</a:t>
            </a:r>
            <a:endParaRPr lang="en-US" dirty="0"/>
          </a:p>
        </p:txBody>
      </p:sp>
      <p:pic>
        <p:nvPicPr>
          <p:cNvPr id="27652" name="Picture 4" descr="mouse_drinking_wine_cheese_lg_clr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629400" y="2057400"/>
            <a:ext cx="1238250" cy="1485900"/>
          </a:xfrm>
          <a:prstGeom prst="rect">
            <a:avLst/>
          </a:prstGeom>
          <a:noFill/>
        </p:spPr>
      </p:pic>
      <p:pic>
        <p:nvPicPr>
          <p:cNvPr id="27653" name="Picture 5" descr="supermouse_lifting_cheese_lg_clr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524000" y="2590800"/>
            <a:ext cx="933450" cy="1362075"/>
          </a:xfrm>
          <a:prstGeom prst="rect">
            <a:avLst/>
          </a:prstGeom>
          <a:noFill/>
        </p:spPr>
      </p:pic>
      <p:pic>
        <p:nvPicPr>
          <p:cNvPr id="27654" name="Picture 6" descr="bleu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239000" y="4953000"/>
            <a:ext cx="1143000" cy="762000"/>
          </a:xfrm>
          <a:prstGeom prst="rect">
            <a:avLst/>
          </a:prstGeom>
          <a:noFill/>
        </p:spPr>
      </p:pic>
      <p:pic>
        <p:nvPicPr>
          <p:cNvPr id="27655" name="Picture 7" descr="brie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81000" y="990600"/>
            <a:ext cx="1171575" cy="1171575"/>
          </a:xfrm>
          <a:prstGeom prst="rect">
            <a:avLst/>
          </a:prstGeom>
          <a:noFill/>
        </p:spPr>
      </p:pic>
      <p:pic>
        <p:nvPicPr>
          <p:cNvPr id="27656" name="Picture 8" descr="gruyere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848600" y="609600"/>
            <a:ext cx="1123950" cy="1123950"/>
          </a:xfrm>
          <a:prstGeom prst="rect">
            <a:avLst/>
          </a:prstGeom>
          <a:noFill/>
        </p:spPr>
      </p:pic>
      <p:pic>
        <p:nvPicPr>
          <p:cNvPr id="27657" name="Picture 9" descr="portsalut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457200" y="5029200"/>
            <a:ext cx="1123950" cy="1019175"/>
          </a:xfrm>
          <a:prstGeom prst="rect">
            <a:avLst/>
          </a:prstGeom>
          <a:noFill/>
        </p:spPr>
      </p:pic>
      <p:sp>
        <p:nvSpPr>
          <p:cNvPr id="27658" name="Text Box 10"/>
          <p:cNvSpPr txBox="1">
            <a:spLocks noChangeArrowheads="1"/>
          </p:cNvSpPr>
          <p:nvPr/>
        </p:nvSpPr>
        <p:spPr bwMode="auto">
          <a:xfrm>
            <a:off x="457200" y="6096000"/>
            <a:ext cx="1447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>
                <a:latin typeface="Times New Roman" pitchFamily="18" charset="0"/>
              </a:rPr>
              <a:t>Port salut</a:t>
            </a:r>
          </a:p>
        </p:txBody>
      </p:sp>
      <p:sp>
        <p:nvSpPr>
          <p:cNvPr id="27659" name="Text Box 11"/>
          <p:cNvSpPr txBox="1">
            <a:spLocks noChangeArrowheads="1"/>
          </p:cNvSpPr>
          <p:nvPr/>
        </p:nvSpPr>
        <p:spPr bwMode="auto">
          <a:xfrm>
            <a:off x="457200" y="2209800"/>
            <a:ext cx="914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>
                <a:latin typeface="Times New Roman" pitchFamily="18" charset="0"/>
              </a:rPr>
              <a:t>brie</a:t>
            </a:r>
          </a:p>
        </p:txBody>
      </p:sp>
      <p:sp>
        <p:nvSpPr>
          <p:cNvPr id="27660" name="Text Box 12"/>
          <p:cNvSpPr txBox="1">
            <a:spLocks noChangeArrowheads="1"/>
          </p:cNvSpPr>
          <p:nvPr/>
        </p:nvSpPr>
        <p:spPr bwMode="auto">
          <a:xfrm>
            <a:off x="7772400" y="1752600"/>
            <a:ext cx="1295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>
                <a:latin typeface="Times New Roman" pitchFamily="18" charset="0"/>
              </a:rPr>
              <a:t>gruyères</a:t>
            </a:r>
          </a:p>
        </p:txBody>
      </p:sp>
      <p:sp>
        <p:nvSpPr>
          <p:cNvPr id="27661" name="Text Box 13"/>
          <p:cNvSpPr txBox="1">
            <a:spLocks noChangeArrowheads="1"/>
          </p:cNvSpPr>
          <p:nvPr/>
        </p:nvSpPr>
        <p:spPr bwMode="auto">
          <a:xfrm>
            <a:off x="7239000" y="5791200"/>
            <a:ext cx="914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>
                <a:latin typeface="Times New Roman" pitchFamily="18" charset="0"/>
              </a:rPr>
              <a:t>bleu</a:t>
            </a:r>
          </a:p>
        </p:txBody>
      </p:sp>
      <p:sp>
        <p:nvSpPr>
          <p:cNvPr id="15" name="Title 1"/>
          <p:cNvSpPr txBox="1">
            <a:spLocks/>
          </p:cNvSpPr>
          <p:nvPr/>
        </p:nvSpPr>
        <p:spPr>
          <a:xfrm>
            <a:off x="2895600" y="5791200"/>
            <a:ext cx="4114800" cy="9144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Cheese plate</a:t>
            </a:r>
          </a:p>
        </p:txBody>
      </p:sp>
      <p:pic>
        <p:nvPicPr>
          <p:cNvPr id="16" name="Recorded Sound">
            <a:hlinkClick r:id="" action="ppaction://media"/>
          </p:cNvPr>
          <p:cNvPicPr>
            <a:picLocks noRot="1" noChangeAspect="1"/>
          </p:cNvPicPr>
          <p:nvPr>
            <a:wavAudioFile r:embed="rId1" name="Recorded Sound"/>
          </p:nvPr>
        </p:nvPicPr>
        <p:blipFill>
          <a:blip r:embed="rId10" cstate="print"/>
          <a:stretch>
            <a:fillRect/>
          </a:stretch>
        </p:blipFill>
        <p:spPr>
          <a:xfrm>
            <a:off x="8382000" y="228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5000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000"/>
                            </p:stCondLst>
                            <p:childTnLst>
                              <p:par>
                                <p:cTn id="10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59490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</p:childTnLst>
        </p:cTn>
      </p:par>
    </p:tnLst>
    <p:bldLst>
      <p:bldP spid="1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Le dessert</a:t>
            </a:r>
            <a:endParaRPr lang="en-US" dirty="0"/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4724400" y="5562600"/>
            <a:ext cx="4114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dessert</a:t>
            </a:r>
          </a:p>
        </p:txBody>
      </p:sp>
      <p:pic>
        <p:nvPicPr>
          <p:cNvPr id="9" name="Picture 8" descr="poire.bmp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85800" y="1676400"/>
            <a:ext cx="3350397" cy="3276600"/>
          </a:xfrm>
          <a:prstGeom prst="rect">
            <a:avLst/>
          </a:prstGeom>
        </p:spPr>
      </p:pic>
      <p:pic>
        <p:nvPicPr>
          <p:cNvPr id="10" name="Picture 5" descr="a_Tarte_aux_Fruits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95800" y="2209800"/>
            <a:ext cx="4437530" cy="3429000"/>
          </a:xfrm>
          <a:prstGeom prst="rect">
            <a:avLst/>
          </a:prstGeom>
          <a:noFill/>
        </p:spPr>
      </p:pic>
      <p:pic>
        <p:nvPicPr>
          <p:cNvPr id="11" name="Recorded Sound">
            <a:hlinkClick r:id="" action="ppaction://media"/>
          </p:cNvPr>
          <p:cNvPicPr>
            <a:picLocks noRot="1" noChangeAspect="1"/>
          </p:cNvPicPr>
          <p:nvPr>
            <a:wavAudioFile r:embed="rId1" name="Recorded Sound"/>
          </p:nvPr>
        </p:nvPicPr>
        <p:blipFill>
          <a:blip r:embed="rId5" cstate="print"/>
          <a:stretch>
            <a:fillRect/>
          </a:stretch>
        </p:blipFill>
        <p:spPr>
          <a:xfrm>
            <a:off x="8382000" y="3810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5000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000"/>
                            </p:stCondLst>
                            <p:childTnLst>
                              <p:par>
                                <p:cTn id="10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39530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  <p:bldLst>
      <p:bldP spid="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>
          <a:xfrm>
            <a:off x="609600" y="228600"/>
            <a:ext cx="3505200" cy="1143000"/>
          </a:xfrm>
        </p:spPr>
        <p:txBody>
          <a:bodyPr/>
          <a:lstStyle/>
          <a:p>
            <a:r>
              <a:rPr lang="en-US" dirty="0" smtClean="0"/>
              <a:t>Le dessert</a:t>
            </a:r>
            <a:endParaRPr lang="en-US" dirty="0"/>
          </a:p>
        </p:txBody>
      </p:sp>
      <p:pic>
        <p:nvPicPr>
          <p:cNvPr id="29701" name="Picture 5" descr="creme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9600" y="1600200"/>
            <a:ext cx="2971800" cy="2243138"/>
          </a:xfrm>
          <a:prstGeom prst="rect">
            <a:avLst/>
          </a:prstGeom>
          <a:noFill/>
        </p:spPr>
      </p:pic>
      <p:pic>
        <p:nvPicPr>
          <p:cNvPr id="8" name="Picture 4" descr="millefeuille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781800" y="3810000"/>
            <a:ext cx="2122714" cy="1857375"/>
          </a:xfrm>
          <a:prstGeom prst="rect">
            <a:avLst/>
          </a:prstGeom>
          <a:noFill/>
        </p:spPr>
      </p:pic>
      <p:pic>
        <p:nvPicPr>
          <p:cNvPr id="9" name="Picture 8" descr="patissereis.bmp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791200" y="304800"/>
            <a:ext cx="2761905" cy="1657143"/>
          </a:xfrm>
          <a:prstGeom prst="rect">
            <a:avLst/>
          </a:prstGeom>
        </p:spPr>
      </p:pic>
      <p:sp>
        <p:nvSpPr>
          <p:cNvPr id="10" name="Title 1"/>
          <p:cNvSpPr txBox="1">
            <a:spLocks/>
          </p:cNvSpPr>
          <p:nvPr/>
        </p:nvSpPr>
        <p:spPr>
          <a:xfrm>
            <a:off x="4724400" y="5562600"/>
            <a:ext cx="4114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dessert</a:t>
            </a:r>
          </a:p>
        </p:txBody>
      </p:sp>
      <p:pic>
        <p:nvPicPr>
          <p:cNvPr id="11" name="Picture 4" descr="religieusecafe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219200" y="4191000"/>
            <a:ext cx="2133600" cy="2133600"/>
          </a:xfrm>
          <a:prstGeom prst="rect">
            <a:avLst/>
          </a:prstGeom>
          <a:noFill/>
        </p:spPr>
      </p:pic>
      <p:pic>
        <p:nvPicPr>
          <p:cNvPr id="12" name="Picture 11" descr="gateau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3657600" y="2286000"/>
            <a:ext cx="3327400" cy="2553586"/>
          </a:xfrm>
          <a:prstGeom prst="rect">
            <a:avLst/>
          </a:prstGeom>
        </p:spPr>
      </p:pic>
      <p:pic>
        <p:nvPicPr>
          <p:cNvPr id="13" name="Recorded Sound">
            <a:hlinkClick r:id="" action="ppaction://media"/>
          </p:cNvPr>
          <p:cNvPicPr>
            <a:picLocks noRot="1" noChangeAspect="1"/>
          </p:cNvPicPr>
          <p:nvPr>
            <a:wavAudioFile r:embed="rId1" name="Recorded Sound"/>
          </p:nvPr>
        </p:nvPicPr>
        <p:blipFill>
          <a:blip r:embed="rId8" cstate="print"/>
          <a:stretch>
            <a:fillRect/>
          </a:stretch>
        </p:blipFill>
        <p:spPr>
          <a:xfrm>
            <a:off x="8686800" y="3810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5000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000"/>
                            </p:stCondLst>
                            <p:childTnLst>
                              <p:par>
                                <p:cTn id="10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38130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  <p:bldLst>
      <p:bldP spid="10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Le </a:t>
            </a:r>
            <a:r>
              <a:rPr lang="en-US" dirty="0" err="1" smtClean="0"/>
              <a:t>dîner</a:t>
            </a:r>
            <a:endParaRPr lang="en-US" dirty="0"/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4724400" y="5562600"/>
            <a:ext cx="4114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dinner</a:t>
            </a:r>
          </a:p>
        </p:txBody>
      </p:sp>
      <p:pic>
        <p:nvPicPr>
          <p:cNvPr id="9" name="Picture 8" descr="omelette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85800" y="1295400"/>
            <a:ext cx="3503621" cy="2590800"/>
          </a:xfrm>
          <a:prstGeom prst="rect">
            <a:avLst/>
          </a:prstGeom>
        </p:spPr>
      </p:pic>
      <p:pic>
        <p:nvPicPr>
          <p:cNvPr id="11" name="Picture 10" descr="souffle.bmp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724400" y="1447800"/>
            <a:ext cx="3447739" cy="2286000"/>
          </a:xfrm>
          <a:prstGeom prst="rect">
            <a:avLst/>
          </a:prstGeom>
        </p:spPr>
      </p:pic>
      <p:pic>
        <p:nvPicPr>
          <p:cNvPr id="12" name="Picture 11" descr="quiche.bmp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133600" y="3962400"/>
            <a:ext cx="3599552" cy="2685819"/>
          </a:xfrm>
          <a:prstGeom prst="rect">
            <a:avLst/>
          </a:prstGeom>
        </p:spPr>
      </p:pic>
      <p:pic>
        <p:nvPicPr>
          <p:cNvPr id="13" name="Recorded Sound">
            <a:hlinkClick r:id="" action="ppaction://media"/>
          </p:cNvPr>
          <p:cNvPicPr>
            <a:picLocks noRot="1" noChangeAspect="1"/>
          </p:cNvPicPr>
          <p:nvPr>
            <a:wavAudioFile r:embed="rId1" name="Recorded Sound"/>
          </p:nvPr>
        </p:nvPicPr>
        <p:blipFill>
          <a:blip r:embed="rId6" cstate="print"/>
          <a:stretch>
            <a:fillRect/>
          </a:stretch>
        </p:blipFill>
        <p:spPr>
          <a:xfrm>
            <a:off x="8382000" y="3810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5000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000"/>
                            </p:stCondLst>
                            <p:childTnLst>
                              <p:par>
                                <p:cTn id="10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22350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  <p:bldLst>
      <p:bldP spid="7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platsprincipaux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14400" y="1676400"/>
            <a:ext cx="4562121" cy="3962400"/>
          </a:xfrm>
          <a:prstGeom prst="rect">
            <a:avLst/>
          </a:prstGeom>
          <a:noFill/>
        </p:spPr>
      </p:pic>
      <p:sp>
        <p:nvSpPr>
          <p:cNvPr id="21507" name="Rectangle 3"/>
          <p:cNvSpPr>
            <a:spLocks noGrp="1" noChangeArrowheads="1"/>
          </p:cNvSpPr>
          <p:nvPr>
            <p:ph type="title"/>
          </p:nvPr>
        </p:nvSpPr>
        <p:spPr>
          <a:xfrm>
            <a:off x="457200" y="381000"/>
            <a:ext cx="8458200" cy="1828800"/>
          </a:xfrm>
          <a:solidFill>
            <a:srgbClr val="996633"/>
          </a:solidFill>
        </p:spPr>
        <p:txBody>
          <a:bodyPr/>
          <a:lstStyle/>
          <a:p>
            <a:r>
              <a:rPr lang="en-US" dirty="0" err="1"/>
              <a:t>Qu’est-ce</a:t>
            </a:r>
            <a:r>
              <a:rPr lang="en-US" dirty="0"/>
              <a:t> </a:t>
            </a:r>
            <a:r>
              <a:rPr lang="en-US" dirty="0" err="1"/>
              <a:t>que</a:t>
            </a:r>
            <a:r>
              <a:rPr lang="en-US" dirty="0"/>
              <a:t> </a:t>
            </a:r>
            <a:r>
              <a:rPr lang="en-US" dirty="0" err="1"/>
              <a:t>vous</a:t>
            </a:r>
            <a:r>
              <a:rPr lang="en-US" dirty="0"/>
              <a:t> </a:t>
            </a:r>
            <a:r>
              <a:rPr lang="en-US" dirty="0" err="1" smtClean="0"/>
              <a:t>prenez</a:t>
            </a:r>
            <a:r>
              <a:rPr lang="en-US" dirty="0"/>
              <a:t/>
            </a:r>
            <a:br>
              <a:rPr lang="en-US" dirty="0"/>
            </a:br>
            <a:r>
              <a:rPr lang="en-US" dirty="0" err="1"/>
              <a:t>comme</a:t>
            </a:r>
            <a:r>
              <a:rPr lang="en-US" dirty="0"/>
              <a:t> plat principal?</a:t>
            </a:r>
          </a:p>
        </p:txBody>
      </p:sp>
      <p:sp>
        <p:nvSpPr>
          <p:cNvPr id="21508" name="WordArt 4"/>
          <p:cNvSpPr>
            <a:spLocks noChangeArrowheads="1" noChangeShapeType="1" noTextEdit="1"/>
          </p:cNvSpPr>
          <p:nvPr/>
        </p:nvSpPr>
        <p:spPr bwMode="auto">
          <a:xfrm>
            <a:off x="7086600" y="2514600"/>
            <a:ext cx="1752600" cy="3048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4800" kern="1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Harrington"/>
              </a:rPr>
              <a:t>?</a:t>
            </a:r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4724400" y="5562600"/>
            <a:ext cx="4114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625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What are you having for your main course?</a:t>
            </a:r>
          </a:p>
        </p:txBody>
      </p:sp>
      <p:pic>
        <p:nvPicPr>
          <p:cNvPr id="7" name="Recorded Sound">
            <a:hlinkClick r:id="" action="ppaction://media"/>
          </p:cNvPr>
          <p:cNvPicPr>
            <a:picLocks noRot="1" noChangeAspect="1"/>
          </p:cNvPicPr>
          <p:nvPr>
            <a:wavAudioFile r:embed="rId1" name="Recorded Sound"/>
          </p:nvPr>
        </p:nvPicPr>
        <p:blipFill>
          <a:blip r:embed="rId4" cstate="print"/>
          <a:stretch>
            <a:fillRect/>
          </a:stretch>
        </p:blipFill>
        <p:spPr>
          <a:xfrm>
            <a:off x="8458200" y="4572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5000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000"/>
                            </p:stCondLst>
                            <p:childTnLst>
                              <p:par>
                                <p:cTn id="10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28130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6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701" name="Picture 5" descr="creme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9600" y="2362200"/>
            <a:ext cx="2971800" cy="2243138"/>
          </a:xfrm>
          <a:prstGeom prst="rect">
            <a:avLst/>
          </a:prstGeom>
          <a:noFill/>
        </p:spPr>
      </p:pic>
      <p:pic>
        <p:nvPicPr>
          <p:cNvPr id="8" name="Picture 4" descr="millefeuille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95600" y="4724400"/>
            <a:ext cx="2122714" cy="1857375"/>
          </a:xfrm>
          <a:prstGeom prst="rect">
            <a:avLst/>
          </a:prstGeom>
          <a:noFill/>
        </p:spPr>
      </p:pic>
      <p:pic>
        <p:nvPicPr>
          <p:cNvPr id="9" name="Picture 8" descr="patissereis.bmp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791200" y="304800"/>
            <a:ext cx="2761905" cy="1657143"/>
          </a:xfrm>
          <a:prstGeom prst="rect">
            <a:avLst/>
          </a:prstGeom>
        </p:spPr>
      </p:pic>
      <p:sp>
        <p:nvSpPr>
          <p:cNvPr id="10" name="Title 1"/>
          <p:cNvSpPr txBox="1">
            <a:spLocks/>
          </p:cNvSpPr>
          <p:nvPr/>
        </p:nvSpPr>
        <p:spPr>
          <a:xfrm>
            <a:off x="4724400" y="5562600"/>
            <a:ext cx="4114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And for dessert?</a:t>
            </a:r>
          </a:p>
        </p:txBody>
      </p:sp>
      <p:pic>
        <p:nvPicPr>
          <p:cNvPr id="11" name="Picture 4" descr="religieusecafe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4724400"/>
            <a:ext cx="2133600" cy="2133600"/>
          </a:xfrm>
          <a:prstGeom prst="rect">
            <a:avLst/>
          </a:prstGeom>
          <a:noFill/>
        </p:spPr>
      </p:pic>
      <p:pic>
        <p:nvPicPr>
          <p:cNvPr id="12" name="Picture 11" descr="gateau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3657600" y="2286000"/>
            <a:ext cx="3327400" cy="2553586"/>
          </a:xfrm>
          <a:prstGeom prst="rect">
            <a:avLst/>
          </a:prstGeom>
        </p:spPr>
      </p:pic>
      <p:sp>
        <p:nvSpPr>
          <p:cNvPr id="13" name="Rectangle 3"/>
          <p:cNvSpPr txBox="1">
            <a:spLocks noChangeArrowheads="1"/>
          </p:cNvSpPr>
          <p:nvPr/>
        </p:nvSpPr>
        <p:spPr>
          <a:xfrm>
            <a:off x="304800" y="228600"/>
            <a:ext cx="8458200" cy="1828800"/>
          </a:xfrm>
          <a:prstGeom prst="rect">
            <a:avLst/>
          </a:prstGeom>
          <a:solidFill>
            <a:srgbClr val="996633"/>
          </a:solidFill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Et </a:t>
            </a:r>
            <a:r>
              <a:rPr kumimoji="0" lang="en-US" sz="4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comme</a:t>
            </a:r>
            <a:r>
              <a:rPr kumimoji="0" 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dessert?</a:t>
            </a:r>
          </a:p>
        </p:txBody>
      </p:sp>
      <p:sp>
        <p:nvSpPr>
          <p:cNvPr id="14" name="WordArt 4"/>
          <p:cNvSpPr>
            <a:spLocks noChangeArrowheads="1" noChangeShapeType="1" noTextEdit="1"/>
          </p:cNvSpPr>
          <p:nvPr/>
        </p:nvSpPr>
        <p:spPr bwMode="auto">
          <a:xfrm>
            <a:off x="7010400" y="2362200"/>
            <a:ext cx="1752600" cy="3048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4800" kern="1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Harrington"/>
              </a:rPr>
              <a:t>?</a:t>
            </a:r>
          </a:p>
        </p:txBody>
      </p:sp>
      <p:pic>
        <p:nvPicPr>
          <p:cNvPr id="15" name="Recorded Sound">
            <a:hlinkClick r:id="" action="ppaction://media"/>
          </p:cNvPr>
          <p:cNvPicPr>
            <a:picLocks noRot="1" noChangeAspect="1"/>
          </p:cNvPicPr>
          <p:nvPr>
            <a:wavAudioFile r:embed="rId1" name="Recorded Sound"/>
          </p:nvPr>
        </p:nvPicPr>
        <p:blipFill>
          <a:blip r:embed="rId8" cstate="print"/>
          <a:stretch>
            <a:fillRect/>
          </a:stretch>
        </p:blipFill>
        <p:spPr>
          <a:xfrm>
            <a:off x="8839200" y="3048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5000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000"/>
                            </p:stCondLst>
                            <p:childTnLst>
                              <p:par>
                                <p:cTn id="10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4650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</p:childTnLst>
        </p:cTn>
      </p:par>
    </p:tnLst>
    <p:bldLst>
      <p:bldP spid="10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>
          <a:xfrm>
            <a:off x="838200" y="381000"/>
            <a:ext cx="7772400" cy="1143000"/>
          </a:xfrm>
        </p:spPr>
        <p:txBody>
          <a:bodyPr/>
          <a:lstStyle/>
          <a:p>
            <a:r>
              <a:rPr lang="en-US"/>
              <a:t>Et comme boisson?</a:t>
            </a:r>
          </a:p>
        </p:txBody>
      </p:sp>
      <p:pic>
        <p:nvPicPr>
          <p:cNvPr id="31747" name="Picture 3" descr="boisson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19400" y="1524000"/>
            <a:ext cx="3387725" cy="4943475"/>
          </a:xfrm>
          <a:prstGeom prst="rect">
            <a:avLst/>
          </a:prstGeom>
          <a:noFill/>
        </p:spPr>
      </p:pic>
      <p:sp>
        <p:nvSpPr>
          <p:cNvPr id="31748" name="WordArt 4"/>
          <p:cNvSpPr>
            <a:spLocks noChangeArrowheads="1" noChangeShapeType="1" noTextEdit="1"/>
          </p:cNvSpPr>
          <p:nvPr/>
        </p:nvSpPr>
        <p:spPr bwMode="auto">
          <a:xfrm>
            <a:off x="6629400" y="1752600"/>
            <a:ext cx="1752600" cy="3048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48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Harrington"/>
              </a:rPr>
              <a:t>?</a:t>
            </a:r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4724400" y="5562600"/>
            <a:ext cx="4114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And as a drink?</a:t>
            </a:r>
          </a:p>
        </p:txBody>
      </p:sp>
      <p:pic>
        <p:nvPicPr>
          <p:cNvPr id="7" name="Recorded Sound">
            <a:hlinkClick r:id="" action="ppaction://media"/>
          </p:cNvPr>
          <p:cNvPicPr>
            <a:picLocks noRot="1" noChangeAspect="1"/>
          </p:cNvPicPr>
          <p:nvPr>
            <a:wavAudioFile r:embed="rId1" name="Recorded Sound"/>
          </p:nvPr>
        </p:nvPicPr>
        <p:blipFill>
          <a:blip r:embed="rId4" cstate="print"/>
          <a:stretch>
            <a:fillRect/>
          </a:stretch>
        </p:blipFill>
        <p:spPr>
          <a:xfrm>
            <a:off x="8610600" y="3048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5000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000"/>
                            </p:stCondLst>
                            <p:childTnLst>
                              <p:par>
                                <p:cTn id="10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5170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6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32" name="Picture 8" descr="bouchee-reine-L-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19400" y="2743200"/>
            <a:ext cx="2743200" cy="2193925"/>
          </a:xfrm>
          <a:prstGeom prst="rect">
            <a:avLst/>
          </a:prstGeom>
          <a:noFill/>
        </p:spPr>
      </p:pic>
      <p:sp>
        <p:nvSpPr>
          <p:cNvPr id="522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BON APPETIT!</a:t>
            </a:r>
          </a:p>
        </p:txBody>
      </p:sp>
      <p:pic>
        <p:nvPicPr>
          <p:cNvPr id="52228" name="Picture 4" descr="foie-gras-dish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1371600"/>
            <a:ext cx="2286000" cy="2206625"/>
          </a:xfrm>
          <a:prstGeom prst="rect">
            <a:avLst/>
          </a:prstGeom>
          <a:noFill/>
        </p:spPr>
      </p:pic>
      <p:pic>
        <p:nvPicPr>
          <p:cNvPr id="52229" name="Picture 5" descr="164galette%20ambiancerhd%20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638800" y="4151313"/>
            <a:ext cx="3038475" cy="2446337"/>
          </a:xfrm>
          <a:prstGeom prst="rect">
            <a:avLst/>
          </a:prstGeom>
          <a:noFill/>
        </p:spPr>
      </p:pic>
      <p:pic>
        <p:nvPicPr>
          <p:cNvPr id="52230" name="Picture 6" descr="quiche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410200" y="990600"/>
            <a:ext cx="3733800" cy="2784475"/>
          </a:xfrm>
          <a:prstGeom prst="rect">
            <a:avLst/>
          </a:prstGeom>
          <a:noFill/>
        </p:spPr>
      </p:pic>
      <p:pic>
        <p:nvPicPr>
          <p:cNvPr id="52231" name="Picture 7" descr="portsalut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57200" y="5029200"/>
            <a:ext cx="1524000" cy="1382713"/>
          </a:xfrm>
          <a:prstGeom prst="rect">
            <a:avLst/>
          </a:prstGeom>
          <a:noFill/>
        </p:spPr>
      </p:pic>
      <p:pic>
        <p:nvPicPr>
          <p:cNvPr id="52233" name="Picture 9" descr="creme3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505200" y="1524000"/>
            <a:ext cx="1295400" cy="977900"/>
          </a:xfrm>
          <a:prstGeom prst="rect">
            <a:avLst/>
          </a:prstGeom>
          <a:noFill/>
        </p:spPr>
      </p:pic>
      <p:pic>
        <p:nvPicPr>
          <p:cNvPr id="52234" name="Picture 10" descr="a_Tarte_aux_Fruits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124200" y="4800600"/>
            <a:ext cx="2133600" cy="1649413"/>
          </a:xfrm>
          <a:prstGeom prst="rect">
            <a:avLst/>
          </a:prstGeom>
          <a:noFill/>
        </p:spPr>
      </p:pic>
      <p:pic>
        <p:nvPicPr>
          <p:cNvPr id="52235" name="Picture 11" descr="mouse_drinking_wine_cheese_lg_clr"/>
          <p:cNvPicPr>
            <a:picLocks noChangeAspect="1" noChangeArrowheads="1" noCrop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914400" y="3276600"/>
            <a:ext cx="1238250" cy="1485900"/>
          </a:xfrm>
          <a:prstGeom prst="rect">
            <a:avLst/>
          </a:prstGeom>
          <a:noFill/>
        </p:spPr>
      </p:pic>
      <p:pic>
        <p:nvPicPr>
          <p:cNvPr id="12" name="Recorded Sound">
            <a:hlinkClick r:id="" action="ppaction://media"/>
          </p:cNvPr>
          <p:cNvPicPr>
            <a:picLocks noRot="1" noChangeAspect="1"/>
          </p:cNvPicPr>
          <p:nvPr>
            <a:wavAudioFile r:embed="rId1" name="Recorded Sound"/>
          </p:nvPr>
        </p:nvPicPr>
        <p:blipFill>
          <a:blip r:embed="rId11" cstate="print"/>
          <a:stretch>
            <a:fillRect/>
          </a:stretch>
        </p:blipFill>
        <p:spPr>
          <a:xfrm>
            <a:off x="8610600" y="3048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5000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950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>
          <a:xfrm>
            <a:off x="838200" y="381000"/>
            <a:ext cx="7772400" cy="1143000"/>
          </a:xfrm>
        </p:spPr>
        <p:txBody>
          <a:bodyPr/>
          <a:lstStyle/>
          <a:p>
            <a:r>
              <a:rPr lang="en-US" dirty="0" smtClean="0"/>
              <a:t>A table</a:t>
            </a:r>
            <a:endParaRPr lang="en-US" dirty="0"/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4724400" y="5562600"/>
            <a:ext cx="4114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400" dirty="0" smtClean="0">
                <a:latin typeface="+mj-lt"/>
                <a:ea typeface="+mj-ea"/>
                <a:cs typeface="+mj-cs"/>
              </a:rPr>
              <a:t>To the table</a:t>
            </a:r>
            <a:endParaRPr kumimoji="0" lang="en-US" sz="4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7" name="Picture 6" descr="a_table.bmp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371600" y="1371600"/>
            <a:ext cx="6705124" cy="4467289"/>
          </a:xfrm>
          <a:prstGeom prst="rect">
            <a:avLst/>
          </a:prstGeom>
        </p:spPr>
      </p:pic>
      <p:pic>
        <p:nvPicPr>
          <p:cNvPr id="8" name="Recorded Sound">
            <a:hlinkClick r:id="" action="ppaction://media"/>
          </p:cNvPr>
          <p:cNvPicPr>
            <a:picLocks noRot="1" noChangeAspect="1"/>
          </p:cNvPicPr>
          <p:nvPr>
            <a:wavAudioFile r:embed="rId1" name="Recorded Sound"/>
          </p:nvPr>
        </p:nvPicPr>
        <p:blipFill>
          <a:blip r:embed="rId4" cstate="print"/>
          <a:stretch>
            <a:fillRect/>
          </a:stretch>
        </p:blipFill>
        <p:spPr>
          <a:xfrm>
            <a:off x="8458200" y="3048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5000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000"/>
                            </p:stCondLst>
                            <p:childTnLst>
                              <p:par>
                                <p:cTn id="10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38570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6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couvert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50520" y="228600"/>
            <a:ext cx="6888480" cy="5615609"/>
          </a:xfrm>
          <a:prstGeom prst="rect">
            <a:avLst/>
          </a:prstGeom>
        </p:spPr>
      </p:pic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381000"/>
            <a:ext cx="3200400" cy="1143000"/>
          </a:xfrm>
        </p:spPr>
        <p:txBody>
          <a:bodyPr>
            <a:normAutofit/>
          </a:bodyPr>
          <a:lstStyle/>
          <a:p>
            <a:r>
              <a:rPr lang="en-US" dirty="0" smtClean="0"/>
              <a:t>Le </a:t>
            </a:r>
            <a:r>
              <a:rPr lang="en-US" dirty="0" err="1" smtClean="0"/>
              <a:t>couvert</a:t>
            </a:r>
            <a:endParaRPr lang="en-US" dirty="0"/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4724400" y="5562600"/>
            <a:ext cx="4114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400" dirty="0" smtClean="0">
                <a:latin typeface="+mj-lt"/>
                <a:ea typeface="+mj-ea"/>
                <a:cs typeface="+mj-cs"/>
              </a:rPr>
              <a:t>The place setting</a:t>
            </a:r>
            <a:endParaRPr kumimoji="0" lang="en-US" sz="4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8" name="Recorded Sound">
            <a:hlinkClick r:id="" action="ppaction://media"/>
          </p:cNvPr>
          <p:cNvPicPr>
            <a:picLocks noRot="1" noChangeAspect="1"/>
          </p:cNvPicPr>
          <p:nvPr>
            <a:wavAudioFile r:embed="rId1" name="Recorded Sound"/>
          </p:nvPr>
        </p:nvPicPr>
        <p:blipFill>
          <a:blip r:embed="rId4" cstate="print"/>
          <a:stretch>
            <a:fillRect/>
          </a:stretch>
        </p:blipFill>
        <p:spPr>
          <a:xfrm>
            <a:off x="8458200" y="5334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5000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000"/>
                            </p:stCondLst>
                            <p:childTnLst>
                              <p:par>
                                <p:cTn id="10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54090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Les </a:t>
            </a:r>
            <a:r>
              <a:rPr lang="en-US" dirty="0" err="1" smtClean="0"/>
              <a:t>repas</a:t>
            </a:r>
            <a:endParaRPr lang="en-US" dirty="0"/>
          </a:p>
        </p:txBody>
      </p:sp>
      <p:pic>
        <p:nvPicPr>
          <p:cNvPr id="4" name="Content Placeholder 3" descr="french_breakfast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381000" y="1295400"/>
            <a:ext cx="3333750" cy="2447925"/>
          </a:xfrm>
        </p:spPr>
      </p:pic>
      <p:pic>
        <p:nvPicPr>
          <p:cNvPr id="5" name="Picture 2" descr="platsprincipaux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15000" y="1524000"/>
            <a:ext cx="3076142" cy="2671763"/>
          </a:xfrm>
          <a:prstGeom prst="rect">
            <a:avLst/>
          </a:prstGeom>
          <a:noFill/>
        </p:spPr>
      </p:pic>
      <p:pic>
        <p:nvPicPr>
          <p:cNvPr id="6" name="Picture 3" descr="quiche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752600" y="3962400"/>
            <a:ext cx="3065618" cy="2286000"/>
          </a:xfrm>
          <a:prstGeom prst="rect">
            <a:avLst/>
          </a:prstGeom>
          <a:noFill/>
        </p:spPr>
      </p:pic>
      <p:sp>
        <p:nvSpPr>
          <p:cNvPr id="7" name="Title 1"/>
          <p:cNvSpPr txBox="1">
            <a:spLocks/>
          </p:cNvSpPr>
          <p:nvPr/>
        </p:nvSpPr>
        <p:spPr>
          <a:xfrm>
            <a:off x="4648200" y="4953000"/>
            <a:ext cx="4114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meals</a:t>
            </a:r>
          </a:p>
        </p:txBody>
      </p:sp>
      <p:pic>
        <p:nvPicPr>
          <p:cNvPr id="8" name="Recorded Sound">
            <a:hlinkClick r:id="" action="ppaction://media"/>
          </p:cNvPr>
          <p:cNvPicPr>
            <a:picLocks noRot="1" noChangeAspect="1"/>
          </p:cNvPicPr>
          <p:nvPr>
            <a:wavAudioFile r:embed="rId1" name="Recorded Sound"/>
          </p:nvPr>
        </p:nvPicPr>
        <p:blipFill>
          <a:blip r:embed="rId6" cstate="print"/>
          <a:stretch>
            <a:fillRect/>
          </a:stretch>
        </p:blipFill>
        <p:spPr>
          <a:xfrm>
            <a:off x="8382000" y="5334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5000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000"/>
                            </p:stCondLst>
                            <p:childTnLst>
                              <p:par>
                                <p:cTn id="10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891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7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>
          <a:xfrm>
            <a:off x="228600" y="381000"/>
            <a:ext cx="86106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Je </a:t>
            </a:r>
            <a:r>
              <a:rPr lang="en-US" dirty="0" err="1" smtClean="0"/>
              <a:t>pourrais</a:t>
            </a:r>
            <a:r>
              <a:rPr lang="en-US" dirty="0" smtClean="0"/>
              <a:t> </a:t>
            </a:r>
            <a:r>
              <a:rPr lang="en-US" dirty="0" err="1" smtClean="0"/>
              <a:t>avoir</a:t>
            </a:r>
            <a:r>
              <a:rPr lang="en-US" dirty="0" smtClean="0"/>
              <a:t> du pain, </a:t>
            </a:r>
            <a:r>
              <a:rPr lang="en-US" dirty="0" err="1" smtClean="0"/>
              <a:t>s’il</a:t>
            </a:r>
            <a:r>
              <a:rPr lang="en-US" dirty="0" smtClean="0"/>
              <a:t> </a:t>
            </a:r>
            <a:r>
              <a:rPr lang="en-US" dirty="0" err="1" smtClean="0"/>
              <a:t>vous</a:t>
            </a:r>
            <a:r>
              <a:rPr lang="en-US" dirty="0" smtClean="0"/>
              <a:t> </a:t>
            </a:r>
            <a:r>
              <a:rPr lang="en-US" dirty="0" err="1" smtClean="0"/>
              <a:t>plaît</a:t>
            </a:r>
            <a:r>
              <a:rPr lang="en-US" dirty="0" smtClean="0"/>
              <a:t>? </a:t>
            </a:r>
            <a:endParaRPr lang="en-US" dirty="0"/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4724400" y="5562600"/>
            <a:ext cx="4114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75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400" dirty="0" smtClean="0">
                <a:latin typeface="+mj-lt"/>
                <a:ea typeface="+mj-ea"/>
                <a:cs typeface="+mj-cs"/>
              </a:rPr>
              <a:t>Could I have some bread, please?</a:t>
            </a:r>
            <a:endParaRPr kumimoji="0" lang="en-US" sz="4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7" name="Picture 6" descr="Diner-en-famille.jpg"/>
          <p:cNvPicPr>
            <a:picLocks noChangeAspect="1"/>
          </p:cNvPicPr>
          <p:nvPr/>
        </p:nvPicPr>
        <p:blipFill>
          <a:blip r:embed="rId3" cstate="print"/>
          <a:srcRect t="13856"/>
          <a:stretch>
            <a:fillRect/>
          </a:stretch>
        </p:blipFill>
        <p:spPr>
          <a:xfrm>
            <a:off x="1219200" y="1752600"/>
            <a:ext cx="6661150" cy="3789939"/>
          </a:xfrm>
          <a:prstGeom prst="rect">
            <a:avLst/>
          </a:prstGeom>
        </p:spPr>
      </p:pic>
      <p:pic>
        <p:nvPicPr>
          <p:cNvPr id="8" name="Picture 7" descr="baguette-0709-lg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19452361">
            <a:off x="3972536" y="2658827"/>
            <a:ext cx="1323740" cy="1764987"/>
          </a:xfrm>
          <a:prstGeom prst="rect">
            <a:avLst/>
          </a:prstGeom>
        </p:spPr>
      </p:pic>
      <p:pic>
        <p:nvPicPr>
          <p:cNvPr id="9" name="Recorded Sound">
            <a:hlinkClick r:id="" action="ppaction://media"/>
          </p:cNvPr>
          <p:cNvPicPr>
            <a:picLocks noRot="1" noChangeAspect="1"/>
          </p:cNvPicPr>
          <p:nvPr>
            <a:wavAudioFile r:embed="rId1" name="Recorded Sound"/>
          </p:nvPr>
        </p:nvPicPr>
        <p:blipFill>
          <a:blip r:embed="rId5" cstate="print"/>
          <a:stretch>
            <a:fillRect/>
          </a:stretch>
        </p:blipFill>
        <p:spPr>
          <a:xfrm>
            <a:off x="8610600" y="3048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5000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000"/>
                            </p:stCondLst>
                            <p:childTnLst>
                              <p:par>
                                <p:cTn id="10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19280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  <p:bldLst>
      <p:bldP spid="6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>
          <a:xfrm>
            <a:off x="228600" y="381000"/>
            <a:ext cx="8610600" cy="1143000"/>
          </a:xfrm>
        </p:spPr>
        <p:txBody>
          <a:bodyPr>
            <a:normAutofit/>
          </a:bodyPr>
          <a:lstStyle/>
          <a:p>
            <a:r>
              <a:rPr lang="en-US" dirty="0" err="1" smtClean="0"/>
              <a:t>Voilà</a:t>
            </a:r>
            <a:r>
              <a:rPr lang="en-US" dirty="0" smtClean="0"/>
              <a:t>, </a:t>
            </a:r>
            <a:r>
              <a:rPr lang="en-US" dirty="0" err="1" smtClean="0"/>
              <a:t>tiens</a:t>
            </a:r>
            <a:endParaRPr lang="en-US" dirty="0"/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4724400" y="5562600"/>
            <a:ext cx="4114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400" dirty="0" smtClean="0">
                <a:latin typeface="+mj-lt"/>
                <a:ea typeface="+mj-ea"/>
                <a:cs typeface="+mj-cs"/>
              </a:rPr>
              <a:t>Here it is</a:t>
            </a:r>
            <a:endParaRPr kumimoji="0" lang="en-US" sz="4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7" name="Picture 6" descr="Diner-en-famille.jpg"/>
          <p:cNvPicPr>
            <a:picLocks noChangeAspect="1"/>
          </p:cNvPicPr>
          <p:nvPr/>
        </p:nvPicPr>
        <p:blipFill>
          <a:blip r:embed="rId3" cstate="print"/>
          <a:srcRect t="13856"/>
          <a:stretch>
            <a:fillRect/>
          </a:stretch>
        </p:blipFill>
        <p:spPr>
          <a:xfrm>
            <a:off x="1219200" y="1371600"/>
            <a:ext cx="6661150" cy="3789939"/>
          </a:xfrm>
          <a:prstGeom prst="rect">
            <a:avLst/>
          </a:prstGeom>
        </p:spPr>
      </p:pic>
      <p:pic>
        <p:nvPicPr>
          <p:cNvPr id="2050" name="Picture 2" descr="C:\Users\Phyllis\AppData\Local\Microsoft\Windows\Temporary Internet Files\Content.IE5\NN8BQ512\MC900297141[1].wm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435366" y="2667000"/>
            <a:ext cx="2115956" cy="1418539"/>
          </a:xfrm>
          <a:prstGeom prst="rect">
            <a:avLst/>
          </a:prstGeom>
          <a:noFill/>
        </p:spPr>
      </p:pic>
      <p:pic>
        <p:nvPicPr>
          <p:cNvPr id="8" name="Picture 7" descr="baguette-0709-lg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 rot="19452361">
            <a:off x="4112640" y="2870813"/>
            <a:ext cx="766355" cy="1021806"/>
          </a:xfrm>
          <a:prstGeom prst="rect">
            <a:avLst/>
          </a:prstGeom>
        </p:spPr>
      </p:pic>
      <p:pic>
        <p:nvPicPr>
          <p:cNvPr id="9" name="Recorded Sound">
            <a:hlinkClick r:id="" action="ppaction://media"/>
          </p:cNvPr>
          <p:cNvPicPr>
            <a:picLocks noRot="1" noChangeAspect="1"/>
          </p:cNvPicPr>
          <p:nvPr>
            <a:wavAudioFile r:embed="rId1" name="Recorded Sound"/>
          </p:nvPr>
        </p:nvPicPr>
        <p:blipFill>
          <a:blip r:embed="rId6" cstate="print"/>
          <a:stretch>
            <a:fillRect/>
          </a:stretch>
        </p:blipFill>
        <p:spPr>
          <a:xfrm>
            <a:off x="8458200" y="5334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5000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000"/>
                            </p:stCondLst>
                            <p:childTnLst>
                              <p:par>
                                <p:cTn id="10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1019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  <p:bldLst>
      <p:bldP spid="6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>
          <a:xfrm>
            <a:off x="228600" y="381000"/>
            <a:ext cx="8610600" cy="1143000"/>
          </a:xfrm>
        </p:spPr>
        <p:txBody>
          <a:bodyPr>
            <a:normAutofit/>
          </a:bodyPr>
          <a:lstStyle/>
          <a:p>
            <a:r>
              <a:rPr lang="en-US" dirty="0" err="1" smtClean="0"/>
              <a:t>Tu</a:t>
            </a:r>
            <a:r>
              <a:rPr lang="en-US" dirty="0" smtClean="0"/>
              <a:t> </a:t>
            </a:r>
            <a:r>
              <a:rPr lang="en-US" dirty="0" err="1" smtClean="0"/>
              <a:t>pourrais</a:t>
            </a:r>
            <a:r>
              <a:rPr lang="en-US" dirty="0" smtClean="0"/>
              <a:t> me passer le </a:t>
            </a:r>
            <a:r>
              <a:rPr lang="en-US" dirty="0" err="1" smtClean="0"/>
              <a:t>sel</a:t>
            </a:r>
            <a:r>
              <a:rPr lang="en-US" dirty="0" smtClean="0"/>
              <a:t>? </a:t>
            </a:r>
            <a:endParaRPr lang="en-US" dirty="0"/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4724400" y="5562600"/>
            <a:ext cx="4114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400" dirty="0" smtClean="0">
                <a:latin typeface="+mj-lt"/>
                <a:ea typeface="+mj-ea"/>
                <a:cs typeface="+mj-cs"/>
              </a:rPr>
              <a:t>Could you pass me the salt?</a:t>
            </a:r>
            <a:endParaRPr kumimoji="0" lang="en-US" sz="4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7" name="Picture 6" descr="Diner-en-famille.jpg"/>
          <p:cNvPicPr>
            <a:picLocks noChangeAspect="1"/>
          </p:cNvPicPr>
          <p:nvPr/>
        </p:nvPicPr>
        <p:blipFill>
          <a:blip r:embed="rId3" cstate="print"/>
          <a:srcRect t="13856"/>
          <a:stretch>
            <a:fillRect/>
          </a:stretch>
        </p:blipFill>
        <p:spPr>
          <a:xfrm>
            <a:off x="1219200" y="1371600"/>
            <a:ext cx="6661150" cy="3789939"/>
          </a:xfrm>
          <a:prstGeom prst="rect">
            <a:avLst/>
          </a:prstGeom>
        </p:spPr>
      </p:pic>
      <p:pic>
        <p:nvPicPr>
          <p:cNvPr id="1028" name="Picture 4" descr="C:\Users\Phyllis\AppData\Local\Microsoft\Windows\Temporary Internet Files\Content.IE5\0AYJ31JE\MC900112868[1].wm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5696662">
            <a:off x="4022969" y="2518114"/>
            <a:ext cx="1675991" cy="1563949"/>
          </a:xfrm>
          <a:prstGeom prst="rect">
            <a:avLst/>
          </a:prstGeom>
          <a:noFill/>
        </p:spPr>
      </p:pic>
      <p:pic>
        <p:nvPicPr>
          <p:cNvPr id="9" name="Recorded Sound">
            <a:hlinkClick r:id="" action="ppaction://media"/>
          </p:cNvPr>
          <p:cNvPicPr>
            <a:picLocks noRot="1" noChangeAspect="1"/>
          </p:cNvPicPr>
          <p:nvPr>
            <a:wavAudioFile r:embed="rId1" name="Recorded Sound"/>
          </p:nvPr>
        </p:nvPicPr>
        <p:blipFill>
          <a:blip r:embed="rId5" cstate="print"/>
          <a:stretch>
            <a:fillRect/>
          </a:stretch>
        </p:blipFill>
        <p:spPr>
          <a:xfrm>
            <a:off x="8534400" y="228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5000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000"/>
                            </p:stCondLst>
                            <p:childTnLst>
                              <p:par>
                                <p:cTn id="10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1790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  <p:bldLst>
      <p:bldP spid="6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iner-en-blanc-2011-notre-dame-c-luclegacy-flickr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14400" y="1295400"/>
            <a:ext cx="7494426" cy="4229100"/>
          </a:xfrm>
          <a:prstGeom prst="rect">
            <a:avLst/>
          </a:prstGeom>
        </p:spPr>
      </p:pic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>
          <a:xfrm>
            <a:off x="228600" y="381000"/>
            <a:ext cx="8610600" cy="1143000"/>
          </a:xfrm>
        </p:spPr>
        <p:txBody>
          <a:bodyPr>
            <a:normAutofit fontScale="90000"/>
          </a:bodyPr>
          <a:lstStyle/>
          <a:p>
            <a:r>
              <a:rPr lang="en-US" dirty="0" err="1" smtClean="0"/>
              <a:t>Vous</a:t>
            </a:r>
            <a:r>
              <a:rPr lang="en-US" dirty="0" smtClean="0"/>
              <a:t> </a:t>
            </a:r>
            <a:r>
              <a:rPr lang="en-US" dirty="0" err="1" smtClean="0"/>
              <a:t>pourriez</a:t>
            </a:r>
            <a:r>
              <a:rPr lang="en-US" dirty="0" smtClean="0"/>
              <a:t> me passer le </a:t>
            </a:r>
            <a:r>
              <a:rPr lang="en-US" dirty="0" err="1" smtClean="0"/>
              <a:t>sel</a:t>
            </a:r>
            <a:r>
              <a:rPr lang="en-US" dirty="0" smtClean="0"/>
              <a:t>? </a:t>
            </a:r>
            <a:endParaRPr lang="en-US" dirty="0"/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4724400" y="5562600"/>
            <a:ext cx="4114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400" dirty="0" smtClean="0">
                <a:latin typeface="+mj-lt"/>
                <a:ea typeface="+mj-ea"/>
                <a:cs typeface="+mj-cs"/>
              </a:rPr>
              <a:t>Could you pass me the salt?</a:t>
            </a:r>
            <a:endParaRPr kumimoji="0" lang="en-US" sz="4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1028" name="Picture 4" descr="C:\Users\Phyllis\AppData\Local\Microsoft\Windows\Temporary Internet Files\Content.IE5\0AYJ31JE\MC900112868[1].wm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5696662">
            <a:off x="829260" y="1406485"/>
            <a:ext cx="1947933" cy="1817711"/>
          </a:xfrm>
          <a:prstGeom prst="rect">
            <a:avLst/>
          </a:prstGeom>
          <a:noFill/>
        </p:spPr>
      </p:pic>
      <p:pic>
        <p:nvPicPr>
          <p:cNvPr id="9" name="Recorded Sound">
            <a:hlinkClick r:id="" action="ppaction://media"/>
          </p:cNvPr>
          <p:cNvPicPr>
            <a:picLocks noRot="1" noChangeAspect="1"/>
          </p:cNvPicPr>
          <p:nvPr>
            <a:wavAudioFile r:embed="rId1" name="Recorded Sound"/>
          </p:nvPr>
        </p:nvPicPr>
        <p:blipFill>
          <a:blip r:embed="rId5" cstate="print"/>
          <a:stretch>
            <a:fillRect/>
          </a:stretch>
        </p:blipFill>
        <p:spPr>
          <a:xfrm>
            <a:off x="8686800" y="3810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5000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000"/>
                            </p:stCondLst>
                            <p:childTnLst>
                              <p:par>
                                <p:cTn id="10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46090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  <p:bldLst>
      <p:bldP spid="6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iner-en-blanc-2011-notre-dame-c-luclegacy-flickr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14400" y="1295400"/>
            <a:ext cx="7494426" cy="4229100"/>
          </a:xfrm>
          <a:prstGeom prst="rect">
            <a:avLst/>
          </a:prstGeom>
        </p:spPr>
      </p:pic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>
          <a:xfrm>
            <a:off x="228600" y="381000"/>
            <a:ext cx="8610600" cy="1143000"/>
          </a:xfrm>
        </p:spPr>
        <p:txBody>
          <a:bodyPr>
            <a:normAutofit/>
          </a:bodyPr>
          <a:lstStyle/>
          <a:p>
            <a:r>
              <a:rPr lang="en-US" dirty="0" err="1" smtClean="0"/>
              <a:t>Tenez</a:t>
            </a:r>
            <a:endParaRPr lang="en-US" dirty="0"/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4724400" y="5562600"/>
            <a:ext cx="4114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400" dirty="0" smtClean="0">
                <a:latin typeface="+mj-lt"/>
                <a:ea typeface="+mj-ea"/>
                <a:cs typeface="+mj-cs"/>
              </a:rPr>
              <a:t>Here you are</a:t>
            </a:r>
            <a:endParaRPr kumimoji="0" lang="en-US" sz="4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3074" name="Picture 2" descr="C:\Users\Phyllis\AppData\Local\Microsoft\Windows\Temporary Internet Files\Content.IE5\NN8BQ512\MC900297141[1].wm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352800" y="3962400"/>
            <a:ext cx="1958645" cy="1313078"/>
          </a:xfrm>
          <a:prstGeom prst="rect">
            <a:avLst/>
          </a:prstGeom>
          <a:noFill/>
        </p:spPr>
      </p:pic>
      <p:pic>
        <p:nvPicPr>
          <p:cNvPr id="1028" name="Picture 4" descr="C:\Users\Phyllis\AppData\Local\Microsoft\Windows\Temporary Internet Files\Content.IE5\0AYJ31JE\MC900112868[1].wm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7118318">
            <a:off x="3535085" y="3668419"/>
            <a:ext cx="1222288" cy="1140576"/>
          </a:xfrm>
          <a:prstGeom prst="rect">
            <a:avLst/>
          </a:prstGeom>
          <a:noFill/>
        </p:spPr>
      </p:pic>
      <p:pic>
        <p:nvPicPr>
          <p:cNvPr id="7" name="Recorded Sound">
            <a:hlinkClick r:id="" action="ppaction://media"/>
          </p:cNvPr>
          <p:cNvPicPr>
            <a:picLocks noRot="1" noChangeAspect="1"/>
          </p:cNvPicPr>
          <p:nvPr>
            <a:wavAudioFile r:embed="rId1" name="Recorded Sound"/>
          </p:nvPr>
        </p:nvPicPr>
        <p:blipFill>
          <a:blip r:embed="rId6" cstate="print"/>
          <a:stretch>
            <a:fillRect/>
          </a:stretch>
        </p:blipFill>
        <p:spPr>
          <a:xfrm>
            <a:off x="8534400" y="3810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5000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000"/>
                            </p:stCondLst>
                            <p:childTnLst>
                              <p:par>
                                <p:cTn id="10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1235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6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>
          <a:xfrm>
            <a:off x="228600" y="381000"/>
            <a:ext cx="8610600" cy="1143000"/>
          </a:xfrm>
        </p:spPr>
        <p:txBody>
          <a:bodyPr>
            <a:normAutofit/>
          </a:bodyPr>
          <a:lstStyle/>
          <a:p>
            <a:r>
              <a:rPr lang="en-US" dirty="0" err="1" smtClean="0"/>
              <a:t>Vous</a:t>
            </a:r>
            <a:r>
              <a:rPr lang="en-US" dirty="0" smtClean="0"/>
              <a:t> </a:t>
            </a:r>
            <a:r>
              <a:rPr lang="en-US" dirty="0" err="1" smtClean="0"/>
              <a:t>voulez</a:t>
            </a:r>
            <a:r>
              <a:rPr lang="en-US" dirty="0" smtClean="0"/>
              <a:t> de la </a:t>
            </a:r>
            <a:r>
              <a:rPr lang="en-US" dirty="0" err="1" smtClean="0"/>
              <a:t>salade</a:t>
            </a:r>
            <a:r>
              <a:rPr lang="en-US" dirty="0" smtClean="0"/>
              <a:t>?</a:t>
            </a:r>
            <a:endParaRPr lang="en-US" dirty="0"/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4724400" y="5562600"/>
            <a:ext cx="4114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400" dirty="0" smtClean="0">
                <a:latin typeface="+mj-lt"/>
                <a:ea typeface="+mj-ea"/>
                <a:cs typeface="+mj-cs"/>
              </a:rPr>
              <a:t>Do you want some salad?</a:t>
            </a:r>
            <a:endParaRPr kumimoji="0" lang="en-US" sz="4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4098" name="Picture 2" descr="C:\Users\Phyllis\AppData\Local\Microsoft\Windows\Temporary Internet Files\Content.IE5\PGX2WBQM\MC900040037[1]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24000" y="1828800"/>
            <a:ext cx="3193695" cy="3843259"/>
          </a:xfrm>
          <a:prstGeom prst="rect">
            <a:avLst/>
          </a:prstGeom>
          <a:noFill/>
        </p:spPr>
      </p:pic>
      <p:sp>
        <p:nvSpPr>
          <p:cNvPr id="9" name="WordArt 4"/>
          <p:cNvSpPr>
            <a:spLocks noChangeArrowheads="1" noChangeShapeType="1" noTextEdit="1"/>
          </p:cNvSpPr>
          <p:nvPr/>
        </p:nvSpPr>
        <p:spPr bwMode="auto">
          <a:xfrm>
            <a:off x="5943600" y="2057400"/>
            <a:ext cx="1752600" cy="3048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4800" kern="1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Harrington"/>
              </a:rPr>
              <a:t>?</a:t>
            </a:r>
          </a:p>
        </p:txBody>
      </p:sp>
      <p:pic>
        <p:nvPicPr>
          <p:cNvPr id="11" name="Recorded Sound">
            <a:hlinkClick r:id="" action="ppaction://media"/>
          </p:cNvPr>
          <p:cNvPicPr>
            <a:picLocks noRot="1" noChangeAspect="1"/>
          </p:cNvPicPr>
          <p:nvPr>
            <a:wavAudioFile r:embed="rId1" name="Recorded Sound"/>
          </p:nvPr>
        </p:nvPicPr>
        <p:blipFill>
          <a:blip r:embed="rId4" cstate="print"/>
          <a:stretch>
            <a:fillRect/>
          </a:stretch>
        </p:blipFill>
        <p:spPr>
          <a:xfrm>
            <a:off x="8534400" y="609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5000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000"/>
                            </p:stCondLst>
                            <p:childTnLst>
                              <p:par>
                                <p:cTn id="10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14930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  <p:bldLst>
      <p:bldP spid="6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>
          <a:xfrm>
            <a:off x="228600" y="381000"/>
            <a:ext cx="8610600" cy="1143000"/>
          </a:xfrm>
        </p:spPr>
        <p:txBody>
          <a:bodyPr>
            <a:normAutofit/>
          </a:bodyPr>
          <a:lstStyle/>
          <a:p>
            <a:r>
              <a:rPr lang="en-US" dirty="0" err="1" smtClean="0"/>
              <a:t>Tu</a:t>
            </a:r>
            <a:r>
              <a:rPr lang="en-US" dirty="0" smtClean="0"/>
              <a:t> </a:t>
            </a:r>
            <a:r>
              <a:rPr lang="en-US" dirty="0" err="1" smtClean="0"/>
              <a:t>veux</a:t>
            </a:r>
            <a:r>
              <a:rPr lang="en-US" dirty="0" smtClean="0"/>
              <a:t> de la </a:t>
            </a:r>
            <a:r>
              <a:rPr lang="en-US" dirty="0" err="1" smtClean="0"/>
              <a:t>salade</a:t>
            </a:r>
            <a:r>
              <a:rPr lang="en-US" dirty="0" smtClean="0"/>
              <a:t>?</a:t>
            </a:r>
            <a:endParaRPr lang="en-US" dirty="0"/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4724400" y="5562600"/>
            <a:ext cx="4114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400" dirty="0" smtClean="0">
                <a:latin typeface="+mj-lt"/>
                <a:ea typeface="+mj-ea"/>
                <a:cs typeface="+mj-cs"/>
              </a:rPr>
              <a:t>Do you want some salad?</a:t>
            </a:r>
            <a:endParaRPr kumimoji="0" lang="en-US" sz="4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4098" name="Picture 2" descr="C:\Users\Phyllis\AppData\Local\Microsoft\Windows\Temporary Internet Files\Content.IE5\PGX2WBQM\MC900040037[1]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24000" y="1828800"/>
            <a:ext cx="3193695" cy="3843259"/>
          </a:xfrm>
          <a:prstGeom prst="rect">
            <a:avLst/>
          </a:prstGeom>
          <a:noFill/>
        </p:spPr>
      </p:pic>
      <p:sp>
        <p:nvSpPr>
          <p:cNvPr id="9" name="WordArt 4"/>
          <p:cNvSpPr>
            <a:spLocks noChangeArrowheads="1" noChangeShapeType="1" noTextEdit="1"/>
          </p:cNvSpPr>
          <p:nvPr/>
        </p:nvSpPr>
        <p:spPr bwMode="auto">
          <a:xfrm>
            <a:off x="5943600" y="2057400"/>
            <a:ext cx="1752600" cy="3048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4800" kern="1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Harrington"/>
              </a:rPr>
              <a:t>?</a:t>
            </a:r>
          </a:p>
        </p:txBody>
      </p:sp>
      <p:pic>
        <p:nvPicPr>
          <p:cNvPr id="7" name="Recorded Sound">
            <a:hlinkClick r:id="" action="ppaction://media"/>
          </p:cNvPr>
          <p:cNvPicPr>
            <a:picLocks noRot="1" noChangeAspect="1"/>
          </p:cNvPicPr>
          <p:nvPr>
            <a:wavAudioFile r:embed="rId1" name="Recorded Sound"/>
          </p:nvPr>
        </p:nvPicPr>
        <p:blipFill>
          <a:blip r:embed="rId4" cstate="print"/>
          <a:stretch>
            <a:fillRect/>
          </a:stretch>
        </p:blipFill>
        <p:spPr>
          <a:xfrm>
            <a:off x="8458200" y="3810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5000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000"/>
                            </p:stCondLst>
                            <p:childTnLst>
                              <p:par>
                                <p:cTn id="10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7130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6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>
          <a:xfrm>
            <a:off x="228600" y="381000"/>
            <a:ext cx="8610600" cy="1143000"/>
          </a:xfrm>
        </p:spPr>
        <p:txBody>
          <a:bodyPr>
            <a:normAutofit/>
          </a:bodyPr>
          <a:lstStyle/>
          <a:p>
            <a:r>
              <a:rPr lang="en-US" dirty="0" err="1" smtClean="0"/>
              <a:t>Oui</a:t>
            </a:r>
            <a:r>
              <a:rPr lang="en-US" dirty="0" smtClean="0"/>
              <a:t>, je </a:t>
            </a:r>
            <a:r>
              <a:rPr lang="en-US" dirty="0" err="1" smtClean="0"/>
              <a:t>veux</a:t>
            </a:r>
            <a:r>
              <a:rPr lang="en-US" dirty="0" smtClean="0"/>
              <a:t> </a:t>
            </a:r>
            <a:r>
              <a:rPr lang="en-US" dirty="0" err="1" smtClean="0"/>
              <a:t>bien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4724400" y="5562600"/>
            <a:ext cx="4114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400" dirty="0" smtClean="0">
                <a:latin typeface="+mj-lt"/>
                <a:ea typeface="+mj-ea"/>
                <a:cs typeface="+mj-cs"/>
              </a:rPr>
              <a:t>Yes, I want some</a:t>
            </a:r>
            <a:endParaRPr kumimoji="0" lang="en-US" sz="4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4098" name="Picture 2" descr="C:\Users\Phyllis\AppData\Local\Microsoft\Windows\Temporary Internet Files\Content.IE5\PGX2WBQM\MC900040037[1]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24000" y="1828800"/>
            <a:ext cx="3193695" cy="3843259"/>
          </a:xfrm>
          <a:prstGeom prst="rect">
            <a:avLst/>
          </a:prstGeom>
          <a:noFill/>
        </p:spPr>
      </p:pic>
      <p:pic>
        <p:nvPicPr>
          <p:cNvPr id="5122" name="Picture 2" descr="C:\Users\Phyllis\AppData\Local\Microsoft\Windows\Temporary Internet Files\Content.IE5\0AYJ31JE\MC900441322[1]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15000" y="1828800"/>
            <a:ext cx="2743200" cy="2743200"/>
          </a:xfrm>
          <a:prstGeom prst="rect">
            <a:avLst/>
          </a:prstGeom>
          <a:noFill/>
        </p:spPr>
      </p:pic>
      <p:pic>
        <p:nvPicPr>
          <p:cNvPr id="7" name="Recorded Sound">
            <a:hlinkClick r:id="" action="ppaction://media"/>
          </p:cNvPr>
          <p:cNvPicPr>
            <a:picLocks noRot="1" noChangeAspect="1"/>
          </p:cNvPicPr>
          <p:nvPr>
            <a:wavAudioFile r:embed="rId1" name="Recorded Sound"/>
          </p:nvPr>
        </p:nvPicPr>
        <p:blipFill>
          <a:blip r:embed="rId5" cstate="print"/>
          <a:stretch>
            <a:fillRect/>
          </a:stretch>
        </p:blipFill>
        <p:spPr>
          <a:xfrm>
            <a:off x="8458200" y="4572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5000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000"/>
                            </p:stCondLst>
                            <p:childTnLst>
                              <p:par>
                                <p:cTn id="10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11480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6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gateau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52400" y="1676400"/>
            <a:ext cx="5560291" cy="4267200"/>
          </a:xfrm>
          <a:prstGeom prst="rect">
            <a:avLst/>
          </a:prstGeom>
        </p:spPr>
      </p:pic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>
          <a:xfrm>
            <a:off x="228600" y="381000"/>
            <a:ext cx="8610600" cy="1143000"/>
          </a:xfrm>
        </p:spPr>
        <p:txBody>
          <a:bodyPr>
            <a:normAutofit/>
          </a:bodyPr>
          <a:lstStyle/>
          <a:p>
            <a:r>
              <a:rPr lang="en-US" dirty="0" smtClean="0"/>
              <a:t>Encore du </a:t>
            </a:r>
            <a:r>
              <a:rPr lang="en-US" dirty="0" err="1" smtClean="0"/>
              <a:t>gâteau</a:t>
            </a:r>
            <a:r>
              <a:rPr lang="en-US" dirty="0" smtClean="0"/>
              <a:t>?</a:t>
            </a:r>
            <a:endParaRPr lang="en-US" dirty="0"/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4724400" y="5562600"/>
            <a:ext cx="4114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400" dirty="0" smtClean="0">
                <a:solidFill>
                  <a:schemeClr val="accent1"/>
                </a:solidFill>
                <a:latin typeface="+mj-lt"/>
                <a:ea typeface="+mj-ea"/>
                <a:cs typeface="+mj-cs"/>
              </a:rPr>
              <a:t>Some more cake?</a:t>
            </a:r>
            <a:endParaRPr kumimoji="0" lang="en-US" sz="4400" b="0" i="0" u="none" strike="noStrike" kern="1200" cap="none" spc="0" normalizeH="0" baseline="0" noProof="0" dirty="0" smtClean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9" name="WordArt 4"/>
          <p:cNvSpPr>
            <a:spLocks noChangeArrowheads="1" noChangeShapeType="1" noTextEdit="1"/>
          </p:cNvSpPr>
          <p:nvPr/>
        </p:nvSpPr>
        <p:spPr bwMode="auto">
          <a:xfrm>
            <a:off x="5943600" y="2057400"/>
            <a:ext cx="1752600" cy="3048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4800" kern="1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Harrington"/>
              </a:rPr>
              <a:t>?</a:t>
            </a:r>
          </a:p>
        </p:txBody>
      </p:sp>
      <p:pic>
        <p:nvPicPr>
          <p:cNvPr id="8" name="Recorded Sound">
            <a:hlinkClick r:id="" action="ppaction://media"/>
          </p:cNvPr>
          <p:cNvPicPr>
            <a:picLocks noRot="1" noChangeAspect="1"/>
          </p:cNvPicPr>
          <p:nvPr>
            <a:wavAudioFile r:embed="rId1" name="Recorded Sound"/>
          </p:nvPr>
        </p:nvPicPr>
        <p:blipFill>
          <a:blip r:embed="rId4" cstate="print"/>
          <a:stretch>
            <a:fillRect/>
          </a:stretch>
        </p:blipFill>
        <p:spPr>
          <a:xfrm>
            <a:off x="8305800" y="609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5000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000"/>
                            </p:stCondLst>
                            <p:childTnLst>
                              <p:par>
                                <p:cTn id="10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28610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6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>
          <a:xfrm>
            <a:off x="228600" y="381000"/>
            <a:ext cx="8610600" cy="1143000"/>
          </a:xfrm>
        </p:spPr>
        <p:txBody>
          <a:bodyPr>
            <a:normAutofit/>
          </a:bodyPr>
          <a:lstStyle/>
          <a:p>
            <a:r>
              <a:rPr lang="en-US" dirty="0" smtClean="0"/>
              <a:t>Merci, </a:t>
            </a:r>
            <a:r>
              <a:rPr lang="en-US" dirty="0" err="1" smtClean="0"/>
              <a:t>ça</a:t>
            </a:r>
            <a:r>
              <a:rPr lang="en-US" dirty="0" smtClean="0"/>
              <a:t> </a:t>
            </a:r>
            <a:r>
              <a:rPr lang="en-US" dirty="0" err="1" smtClean="0"/>
              <a:t>va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4724400" y="5562600"/>
            <a:ext cx="4114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400" dirty="0" smtClean="0">
                <a:latin typeface="+mj-lt"/>
                <a:ea typeface="+mj-ea"/>
                <a:cs typeface="+mj-cs"/>
              </a:rPr>
              <a:t>No thanks, I’m OK</a:t>
            </a:r>
            <a:endParaRPr kumimoji="0" lang="en-US" sz="4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9" name="WordArt 4"/>
          <p:cNvSpPr>
            <a:spLocks noChangeArrowheads="1" noChangeShapeType="1" noTextEdit="1"/>
          </p:cNvSpPr>
          <p:nvPr/>
        </p:nvSpPr>
        <p:spPr bwMode="auto">
          <a:xfrm>
            <a:off x="5943600" y="2057400"/>
            <a:ext cx="1752600" cy="3048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4800" kern="1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Harrington"/>
              </a:rPr>
              <a:t>?</a:t>
            </a:r>
          </a:p>
        </p:txBody>
      </p:sp>
      <p:pic>
        <p:nvPicPr>
          <p:cNvPr id="7" name="Picture 6" descr="gateau.jpg"/>
          <p:cNvPicPr>
            <a:picLocks noChangeAspect="1"/>
          </p:cNvPicPr>
          <p:nvPr/>
        </p:nvPicPr>
        <p:blipFill>
          <a:blip r:embed="rId3" cstate="print"/>
          <a:srcRect b="14286"/>
          <a:stretch>
            <a:fillRect/>
          </a:stretch>
        </p:blipFill>
        <p:spPr>
          <a:xfrm>
            <a:off x="3276600" y="1752600"/>
            <a:ext cx="5560291" cy="3657600"/>
          </a:xfrm>
          <a:prstGeom prst="rect">
            <a:avLst/>
          </a:prstGeom>
        </p:spPr>
      </p:pic>
      <p:pic>
        <p:nvPicPr>
          <p:cNvPr id="6146" name="Picture 2" descr="C:\Users\Phyllis\AppData\Local\Microsoft\Windows\Temporary Internet Files\Content.IE5\PGX2WBQM\MC900098035[1].wm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4800" y="1600200"/>
            <a:ext cx="2334559" cy="2286000"/>
          </a:xfrm>
          <a:prstGeom prst="rect">
            <a:avLst/>
          </a:prstGeom>
          <a:noFill/>
        </p:spPr>
      </p:pic>
      <p:pic>
        <p:nvPicPr>
          <p:cNvPr id="8" name="Recorded Sound">
            <a:hlinkClick r:id="" action="ppaction://media"/>
          </p:cNvPr>
          <p:cNvPicPr>
            <a:picLocks noRot="1" noChangeAspect="1"/>
          </p:cNvPicPr>
          <p:nvPr>
            <a:wavAudioFile r:embed="rId1" name="Recorded Sound"/>
          </p:nvPr>
        </p:nvPicPr>
        <p:blipFill>
          <a:blip r:embed="rId5" cstate="print"/>
          <a:stretch>
            <a:fillRect/>
          </a:stretch>
        </p:blipFill>
        <p:spPr>
          <a:xfrm>
            <a:off x="8458200" y="5334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5000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000"/>
                            </p:stCondLst>
                            <p:childTnLst>
                              <p:par>
                                <p:cTn id="10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15130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Le petit </a:t>
            </a:r>
            <a:r>
              <a:rPr lang="en-US" dirty="0" err="1" smtClean="0"/>
              <a:t>déjeuner</a:t>
            </a:r>
            <a:endParaRPr lang="en-US" dirty="0"/>
          </a:p>
        </p:txBody>
      </p:sp>
      <p:pic>
        <p:nvPicPr>
          <p:cNvPr id="4" name="Content Placeholder 3" descr="french_breakfast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2362200" y="1676400"/>
            <a:ext cx="4358521" cy="3200400"/>
          </a:xfrm>
        </p:spPr>
      </p:pic>
      <p:sp>
        <p:nvSpPr>
          <p:cNvPr id="7" name="Title 1"/>
          <p:cNvSpPr txBox="1">
            <a:spLocks/>
          </p:cNvSpPr>
          <p:nvPr/>
        </p:nvSpPr>
        <p:spPr>
          <a:xfrm>
            <a:off x="4648200" y="4953000"/>
            <a:ext cx="4114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breakfast</a:t>
            </a:r>
          </a:p>
        </p:txBody>
      </p:sp>
      <p:pic>
        <p:nvPicPr>
          <p:cNvPr id="8" name="Recorded Sound">
            <a:hlinkClick r:id="" action="ppaction://media"/>
          </p:cNvPr>
          <p:cNvPicPr>
            <a:picLocks noRot="1" noChangeAspect="1"/>
          </p:cNvPicPr>
          <p:nvPr>
            <a:wavAudioFile r:embed="rId1" name="Recorded Sound"/>
          </p:nvPr>
        </p:nvPicPr>
        <p:blipFill>
          <a:blip r:embed="rId4" cstate="print"/>
          <a:stretch>
            <a:fillRect/>
          </a:stretch>
        </p:blipFill>
        <p:spPr>
          <a:xfrm>
            <a:off x="8229600" y="3810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5000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000"/>
                            </p:stCondLst>
                            <p:childTnLst>
                              <p:par>
                                <p:cTn id="10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1263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7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5" descr="34764138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29000" y="762000"/>
            <a:ext cx="5424280" cy="4648200"/>
          </a:xfrm>
          <a:prstGeom prst="rect">
            <a:avLst/>
          </a:prstGeom>
          <a:noFill/>
        </p:spPr>
      </p:pic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>
          <a:xfrm>
            <a:off x="228600" y="381000"/>
            <a:ext cx="5791200" cy="1143000"/>
          </a:xfrm>
        </p:spPr>
        <p:txBody>
          <a:bodyPr>
            <a:normAutofit/>
          </a:bodyPr>
          <a:lstStyle/>
          <a:p>
            <a:r>
              <a:rPr lang="en-US" dirty="0" smtClean="0"/>
              <a:t>Je </a:t>
            </a:r>
            <a:r>
              <a:rPr lang="en-US" dirty="0" err="1" smtClean="0"/>
              <a:t>n’ai</a:t>
            </a:r>
            <a:r>
              <a:rPr lang="en-US" dirty="0" smtClean="0"/>
              <a:t> plus </a:t>
            </a:r>
            <a:r>
              <a:rPr lang="en-US" dirty="0" err="1" smtClean="0"/>
              <a:t>faim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4724400" y="5562600"/>
            <a:ext cx="4114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400" dirty="0" smtClean="0">
                <a:latin typeface="+mj-lt"/>
                <a:ea typeface="+mj-ea"/>
                <a:cs typeface="+mj-cs"/>
              </a:rPr>
              <a:t>I’m not hungry anymore</a:t>
            </a:r>
            <a:endParaRPr kumimoji="0" lang="en-US" sz="4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7" name="Picture 6" descr="gateau.jpg"/>
          <p:cNvPicPr>
            <a:picLocks noChangeAspect="1"/>
          </p:cNvPicPr>
          <p:nvPr/>
        </p:nvPicPr>
        <p:blipFill>
          <a:blip r:embed="rId4" cstate="print"/>
          <a:srcRect b="14286"/>
          <a:stretch>
            <a:fillRect/>
          </a:stretch>
        </p:blipFill>
        <p:spPr>
          <a:xfrm>
            <a:off x="2057400" y="3352800"/>
            <a:ext cx="2512291" cy="1652603"/>
          </a:xfrm>
          <a:prstGeom prst="rect">
            <a:avLst/>
          </a:prstGeom>
        </p:spPr>
      </p:pic>
      <p:pic>
        <p:nvPicPr>
          <p:cNvPr id="6146" name="Picture 2" descr="C:\Users\Phyllis\AppData\Local\Microsoft\Windows\Temporary Internet Files\Content.IE5\PGX2WBQM\MC900098035[1].wm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33400" y="1828800"/>
            <a:ext cx="1572559" cy="1539850"/>
          </a:xfrm>
          <a:prstGeom prst="rect">
            <a:avLst/>
          </a:prstGeom>
          <a:noFill/>
        </p:spPr>
      </p:pic>
      <p:sp>
        <p:nvSpPr>
          <p:cNvPr id="11" name="Multiply 10"/>
          <p:cNvSpPr/>
          <p:nvPr/>
        </p:nvSpPr>
        <p:spPr>
          <a:xfrm>
            <a:off x="5334000" y="762000"/>
            <a:ext cx="2590800" cy="2209800"/>
          </a:xfrm>
          <a:prstGeom prst="mathMultiply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Recorded Sound">
            <a:hlinkClick r:id="" action="ppaction://media"/>
          </p:cNvPr>
          <p:cNvPicPr>
            <a:picLocks noRot="1" noChangeAspect="1"/>
          </p:cNvPicPr>
          <p:nvPr>
            <a:wavAudioFile r:embed="rId1" name="Recorded Sound"/>
          </p:nvPr>
        </p:nvPicPr>
        <p:blipFill>
          <a:blip r:embed="rId6" cstate="print"/>
          <a:stretch>
            <a:fillRect/>
          </a:stretch>
        </p:blipFill>
        <p:spPr>
          <a:xfrm>
            <a:off x="8382000" y="4572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5000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000"/>
                            </p:stCondLst>
                            <p:childTnLst>
                              <p:par>
                                <p:cTn id="10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12191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  <p:bldLst>
      <p:bldP spid="6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>
          <a:xfrm>
            <a:off x="228600" y="381000"/>
            <a:ext cx="5791200" cy="1143000"/>
          </a:xfrm>
        </p:spPr>
        <p:txBody>
          <a:bodyPr>
            <a:normAutofit/>
          </a:bodyPr>
          <a:lstStyle/>
          <a:p>
            <a:r>
              <a:rPr lang="en-US" dirty="0" err="1" smtClean="0"/>
              <a:t>C’est</a:t>
            </a:r>
            <a:r>
              <a:rPr lang="en-US" dirty="0" smtClean="0"/>
              <a:t>  </a:t>
            </a:r>
            <a:r>
              <a:rPr lang="en-US" dirty="0" err="1" smtClean="0"/>
              <a:t>vraiment</a:t>
            </a:r>
            <a:r>
              <a:rPr lang="en-US" dirty="0" smtClean="0"/>
              <a:t> bon.</a:t>
            </a:r>
            <a:endParaRPr lang="en-US" dirty="0"/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4724400" y="5562600"/>
            <a:ext cx="4114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400" dirty="0" smtClean="0">
                <a:latin typeface="+mj-lt"/>
                <a:ea typeface="+mj-ea"/>
                <a:cs typeface="+mj-cs"/>
              </a:rPr>
              <a:t>It’s really good.</a:t>
            </a:r>
            <a:endParaRPr kumimoji="0" lang="en-US" sz="4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8" name="Picture 2" descr="C:\Users\Phyllis\AppData\Local\Microsoft\Windows\Temporary Internet Files\Content.IE5\0AYJ31JE\MC900441322[1]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5000" y="1828800"/>
            <a:ext cx="2743200" cy="2743200"/>
          </a:xfrm>
          <a:prstGeom prst="rect">
            <a:avLst/>
          </a:prstGeom>
          <a:noFill/>
        </p:spPr>
      </p:pic>
      <p:pic>
        <p:nvPicPr>
          <p:cNvPr id="8195" name="Picture 3" descr="C:\Users\Phyllis\AppData\Local\Microsoft\Windows\Temporary Internet Files\Content.IE5\0AYJ31JE\MC900232980[1].wm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14399" y="1752600"/>
            <a:ext cx="4099613" cy="3962400"/>
          </a:xfrm>
          <a:prstGeom prst="rect">
            <a:avLst/>
          </a:prstGeom>
          <a:noFill/>
        </p:spPr>
      </p:pic>
      <p:pic>
        <p:nvPicPr>
          <p:cNvPr id="13" name="Recorded Sound">
            <a:hlinkClick r:id="" action="ppaction://media"/>
          </p:cNvPr>
          <p:cNvPicPr>
            <a:picLocks noRot="1" noChangeAspect="1"/>
          </p:cNvPicPr>
          <p:nvPr>
            <a:wavAudioFile r:embed="rId1" name="Recorded Sound"/>
          </p:nvPr>
        </p:nvPicPr>
        <p:blipFill>
          <a:blip r:embed="rId5" cstate="print"/>
          <a:stretch>
            <a:fillRect/>
          </a:stretch>
        </p:blipFill>
        <p:spPr>
          <a:xfrm>
            <a:off x="8458200" y="5334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5000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000"/>
                            </p:stCondLst>
                            <p:childTnLst>
                              <p:par>
                                <p:cTn id="10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13650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  <p:bldLst>
      <p:bldP spid="6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Picture 3" descr="C:\Users\Phyllis\AppData\Local\Microsoft\Windows\Temporary Internet Files\Content.IE5\0AYJ31JE\MC900390994[1]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90600" y="838200"/>
            <a:ext cx="4067099" cy="5534377"/>
          </a:xfrm>
          <a:prstGeom prst="rect">
            <a:avLst/>
          </a:prstGeom>
          <a:noFill/>
        </p:spPr>
      </p:pic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>
          <a:xfrm>
            <a:off x="3124200" y="304800"/>
            <a:ext cx="5791200" cy="1143000"/>
          </a:xfrm>
        </p:spPr>
        <p:txBody>
          <a:bodyPr>
            <a:normAutofit/>
          </a:bodyPr>
          <a:lstStyle/>
          <a:p>
            <a:r>
              <a:rPr lang="en-US" dirty="0" err="1" smtClean="0"/>
              <a:t>C’était</a:t>
            </a:r>
            <a:r>
              <a:rPr lang="en-US" dirty="0" smtClean="0"/>
              <a:t> </a:t>
            </a:r>
            <a:r>
              <a:rPr lang="en-US" dirty="0" err="1" smtClean="0"/>
              <a:t>délicieux</a:t>
            </a:r>
            <a:endParaRPr lang="en-US" dirty="0"/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5334000" y="5257800"/>
            <a:ext cx="3429000" cy="9144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75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400" dirty="0" smtClean="0">
                <a:latin typeface="+mj-lt"/>
                <a:ea typeface="+mj-ea"/>
                <a:cs typeface="+mj-cs"/>
              </a:rPr>
              <a:t>It was delicious</a:t>
            </a:r>
            <a:endParaRPr kumimoji="0" lang="en-US" sz="4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8" name="Picture 2" descr="C:\Users\Phyllis\AppData\Local\Microsoft\Windows\Temporary Internet Files\Content.IE5\0AYJ31JE\MC900441322[1]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410200" y="1600200"/>
            <a:ext cx="2743200" cy="2743200"/>
          </a:xfrm>
          <a:prstGeom prst="rect">
            <a:avLst/>
          </a:prstGeom>
          <a:noFill/>
        </p:spPr>
      </p:pic>
      <p:pic>
        <p:nvPicPr>
          <p:cNvPr id="7" name="Picture 6" descr="gateau.jpg"/>
          <p:cNvPicPr>
            <a:picLocks noChangeAspect="1"/>
          </p:cNvPicPr>
          <p:nvPr/>
        </p:nvPicPr>
        <p:blipFill>
          <a:blip r:embed="rId5" cstate="print"/>
          <a:srcRect b="14286"/>
          <a:stretch>
            <a:fillRect/>
          </a:stretch>
        </p:blipFill>
        <p:spPr>
          <a:xfrm rot="21271759">
            <a:off x="2532303" y="4038600"/>
            <a:ext cx="1201497" cy="790353"/>
          </a:xfrm>
          <a:prstGeom prst="rect">
            <a:avLst/>
          </a:prstGeom>
        </p:spPr>
      </p:pic>
      <p:pic>
        <p:nvPicPr>
          <p:cNvPr id="9" name="Recorded Sound">
            <a:hlinkClick r:id="" action="ppaction://media"/>
          </p:cNvPr>
          <p:cNvPicPr>
            <a:picLocks noRot="1" noChangeAspect="1"/>
          </p:cNvPicPr>
          <p:nvPr>
            <a:wavAudioFile r:embed="rId1" name="Recorded Sound"/>
          </p:nvPr>
        </p:nvPicPr>
        <p:blipFill>
          <a:blip r:embed="rId6" cstate="print"/>
          <a:stretch>
            <a:fillRect/>
          </a:stretch>
        </p:blipFill>
        <p:spPr>
          <a:xfrm>
            <a:off x="8610600" y="3810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5000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000"/>
                            </p:stCondLst>
                            <p:childTnLst>
                              <p:par>
                                <p:cTn id="10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18690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  <p:bldLst>
      <p:bldP spid="6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>
          <a:xfrm>
            <a:off x="3124200" y="304800"/>
            <a:ext cx="5791200" cy="1143000"/>
          </a:xfrm>
        </p:spPr>
        <p:txBody>
          <a:bodyPr>
            <a:normAutofit fontScale="90000"/>
          </a:bodyPr>
          <a:lstStyle/>
          <a:p>
            <a:r>
              <a:rPr lang="en-US" dirty="0" err="1" smtClean="0"/>
              <a:t>Ce</a:t>
            </a:r>
            <a:r>
              <a:rPr lang="en-US" dirty="0" smtClean="0"/>
              <a:t> </a:t>
            </a:r>
            <a:r>
              <a:rPr lang="en-US" dirty="0" err="1" smtClean="0"/>
              <a:t>n’est</a:t>
            </a:r>
            <a:r>
              <a:rPr lang="en-US" dirty="0" smtClean="0"/>
              <a:t> pas grand chose</a:t>
            </a:r>
            <a:endParaRPr lang="en-US" dirty="0"/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5334000" y="5257800"/>
            <a:ext cx="3429000" cy="9144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0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400" dirty="0" smtClean="0">
                <a:latin typeface="+mj-lt"/>
                <a:ea typeface="+mj-ea"/>
                <a:cs typeface="+mj-cs"/>
              </a:rPr>
              <a:t>It’s no big thing</a:t>
            </a:r>
            <a:endParaRPr kumimoji="0" lang="en-US" sz="4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10244" name="Picture 4" descr="C:\Users\Phyllis\AppData\Local\Microsoft\Windows\Temporary Internet Files\Content.IE5\G01L3DZ5\MC900198137[1]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43000" y="914400"/>
            <a:ext cx="5782695" cy="5715000"/>
          </a:xfrm>
          <a:prstGeom prst="rect">
            <a:avLst/>
          </a:prstGeom>
          <a:noFill/>
        </p:spPr>
      </p:pic>
      <p:sp>
        <p:nvSpPr>
          <p:cNvPr id="10" name="&quot;No&quot; Symbol 9"/>
          <p:cNvSpPr/>
          <p:nvPr/>
        </p:nvSpPr>
        <p:spPr>
          <a:xfrm>
            <a:off x="2667000" y="3352800"/>
            <a:ext cx="2209800" cy="2667000"/>
          </a:xfrm>
          <a:prstGeom prst="noSmoking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pic>
        <p:nvPicPr>
          <p:cNvPr id="11" name="Recorded Sound">
            <a:hlinkClick r:id="" action="ppaction://media"/>
          </p:cNvPr>
          <p:cNvPicPr>
            <a:picLocks noRot="1" noChangeAspect="1"/>
          </p:cNvPicPr>
          <p:nvPr>
            <a:wavAudioFile r:embed="rId1" name="Recorded Sound"/>
          </p:nvPr>
        </p:nvPicPr>
        <p:blipFill>
          <a:blip r:embed="rId4" cstate="print"/>
          <a:stretch>
            <a:fillRect/>
          </a:stretch>
        </p:blipFill>
        <p:spPr>
          <a:xfrm>
            <a:off x="8382000" y="7620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5000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000"/>
                            </p:stCondLst>
                            <p:childTnLst>
                              <p:par>
                                <p:cTn id="10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1643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  <p:bldLst>
      <p:bldP spid="6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>
          <a:xfrm>
            <a:off x="3124200" y="304800"/>
            <a:ext cx="5791200" cy="1143000"/>
          </a:xfrm>
        </p:spPr>
        <p:txBody>
          <a:bodyPr>
            <a:normAutofit/>
          </a:bodyPr>
          <a:lstStyle/>
          <a:p>
            <a:r>
              <a:rPr lang="en-US" dirty="0" smtClean="0"/>
              <a:t>Merci. </a:t>
            </a:r>
            <a:r>
              <a:rPr lang="en-US" dirty="0" err="1" smtClean="0"/>
              <a:t>C’est</a:t>
            </a:r>
            <a:r>
              <a:rPr lang="en-US" dirty="0" smtClean="0"/>
              <a:t> </a:t>
            </a:r>
            <a:r>
              <a:rPr lang="en-US" dirty="0" err="1" smtClean="0"/>
              <a:t>gentil</a:t>
            </a:r>
            <a:endParaRPr lang="en-US" dirty="0"/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5334000" y="5257800"/>
            <a:ext cx="3429000" cy="9144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0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400" dirty="0" smtClean="0">
                <a:latin typeface="+mj-lt"/>
                <a:ea typeface="+mj-ea"/>
                <a:cs typeface="+mj-cs"/>
              </a:rPr>
              <a:t>Thanks, that’s nice</a:t>
            </a:r>
            <a:endParaRPr kumimoji="0" lang="en-US" sz="4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11267" name="Picture 3" descr="C:\Users\Phyllis\AppData\Local\Microsoft\Windows\Temporary Internet Files\Content.IE5\PGX2WBQM\MC900389116[1]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91000" y="2895600"/>
            <a:ext cx="2396590" cy="1875434"/>
          </a:xfrm>
          <a:prstGeom prst="rect">
            <a:avLst/>
          </a:prstGeom>
          <a:noFill/>
        </p:spPr>
      </p:pic>
      <p:pic>
        <p:nvPicPr>
          <p:cNvPr id="11268" name="Picture 4" descr="C:\Users\Phyllis\AppData\Local\Microsoft\Windows\Temporary Internet Files\Content.IE5\NN8BQ512\MC900391002[1].wm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42999" y="1219200"/>
            <a:ext cx="2519037" cy="3810000"/>
          </a:xfrm>
          <a:prstGeom prst="rect">
            <a:avLst/>
          </a:prstGeom>
          <a:noFill/>
        </p:spPr>
      </p:pic>
      <p:pic>
        <p:nvPicPr>
          <p:cNvPr id="9" name="Recorded Sound">
            <a:hlinkClick r:id="" action="ppaction://media"/>
          </p:cNvPr>
          <p:cNvPicPr>
            <a:picLocks noRot="1" noChangeAspect="1"/>
          </p:cNvPicPr>
          <p:nvPr>
            <a:wavAudioFile r:embed="rId1" name="Recorded Sound"/>
          </p:nvPr>
        </p:nvPicPr>
        <p:blipFill>
          <a:blip r:embed="rId5" cstate="print"/>
          <a:stretch>
            <a:fillRect/>
          </a:stretch>
        </p:blipFill>
        <p:spPr>
          <a:xfrm>
            <a:off x="8458200" y="3810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5000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000"/>
                            </p:stCondLst>
                            <p:childTnLst>
                              <p:par>
                                <p:cTn id="10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990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  <p:bldLst>
      <p:bldP spid="6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en-US" sz="13800" b="1" dirty="0" smtClean="0"/>
              <a:t>FIN</a:t>
            </a:r>
            <a:endParaRPr lang="en-US" sz="13800" b="1" dirty="0"/>
          </a:p>
        </p:txBody>
      </p:sp>
      <p:pic>
        <p:nvPicPr>
          <p:cNvPr id="4" name="Recorded Sound">
            <a:hlinkClick r:id="" action="ppaction://media"/>
          </p:cNvPr>
          <p:cNvPicPr>
            <a:picLocks noRot="1" noChangeAspect="1"/>
          </p:cNvPicPr>
          <p:nvPr>
            <a:wavAudioFile r:embed="rId1" name="Recorded Sound"/>
          </p:nvPr>
        </p:nvPicPr>
        <p:blipFill>
          <a:blip r:embed="rId3" cstate="print"/>
          <a:stretch>
            <a:fillRect/>
          </a:stretch>
        </p:blipFill>
        <p:spPr>
          <a:xfrm>
            <a:off x="8686800" y="5334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5000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42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Le petit </a:t>
            </a:r>
            <a:r>
              <a:rPr lang="en-US" dirty="0" err="1" smtClean="0"/>
              <a:t>déj</a:t>
            </a:r>
            <a:r>
              <a:rPr lang="en-US" dirty="0" smtClean="0"/>
              <a:t>’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524000"/>
            <a:ext cx="8153400" cy="4267200"/>
          </a:xfrm>
        </p:spPr>
        <p:txBody>
          <a:bodyPr>
            <a:normAutofit fontScale="55000" lnSpcReduction="20000"/>
          </a:bodyPr>
          <a:lstStyle/>
          <a:p>
            <a:r>
              <a:rPr lang="fr-FR" sz="4000" dirty="0" smtClean="0"/>
              <a:t>D'après cette étude, 93% des petits-déjeuners des Français contiennent des boissons chaudes</a:t>
            </a:r>
          </a:p>
          <a:p>
            <a:r>
              <a:rPr lang="fr-FR" sz="4000" dirty="0" smtClean="0"/>
              <a:t> 54% se composent d'une tartine, 41% y ajoutent du beurre et 27% de la confiture ou du miel. </a:t>
            </a:r>
          </a:p>
          <a:p>
            <a:r>
              <a:rPr lang="fr-FR" sz="4000" dirty="0" smtClean="0"/>
              <a:t>Les céréales et les fruits sont quant à eux respectivement présents dans 6% et 7% des petits-déjeuners. </a:t>
            </a:r>
          </a:p>
          <a:p>
            <a:r>
              <a:rPr lang="fr-FR" sz="4000" dirty="0" smtClean="0"/>
              <a:t>Enfin, 14% des Français boivent du jus de fruits au réveil.</a:t>
            </a:r>
          </a:p>
          <a:p>
            <a:r>
              <a:rPr lang="fr-FR" sz="4000" dirty="0" smtClean="0"/>
              <a:t>Les habitudes varient toutefois selon les âges. Ainsi, 19% des repas matinaux des enfants </a:t>
            </a:r>
            <a:r>
              <a:rPr lang="fr-FR" sz="4000" dirty="0" smtClean="0"/>
              <a:t>le petit-déjeuner des </a:t>
            </a:r>
            <a:r>
              <a:rPr lang="fr-FR" sz="4000" dirty="0" smtClean="0"/>
              <a:t>enfants, surtout entre </a:t>
            </a:r>
            <a:r>
              <a:rPr lang="fr-FR" sz="4000" dirty="0" smtClean="0"/>
              <a:t>7-9 </a:t>
            </a:r>
            <a:r>
              <a:rPr lang="fr-FR" sz="4000" dirty="0" smtClean="0"/>
              <a:t>ans, se composent d'un produit céréalier, d'un produit laitier et d'un fruit ou jus de fruit. </a:t>
            </a:r>
          </a:p>
          <a:p>
            <a:r>
              <a:rPr lang="fr-FR" sz="4000" dirty="0" smtClean="0"/>
              <a:t>Quant aux adolescents ils sont 17% à consommer ces trois types de produit le matin.</a:t>
            </a:r>
            <a:endParaRPr lang="en-US" dirty="0"/>
          </a:p>
        </p:txBody>
      </p:sp>
      <p:pic>
        <p:nvPicPr>
          <p:cNvPr id="4" name="Recorded Sound">
            <a:hlinkClick r:id="" action="ppaction://media"/>
          </p:cNvPr>
          <p:cNvPicPr>
            <a:picLocks noRot="1" noChangeAspect="1"/>
          </p:cNvPicPr>
          <p:nvPr>
            <a:wavAudioFile r:embed="rId1" name="Recorded Sound"/>
          </p:nvPr>
        </p:nvPicPr>
        <p:blipFill>
          <a:blip r:embed="rId3" cstate="print"/>
          <a:stretch>
            <a:fillRect/>
          </a:stretch>
        </p:blipFill>
        <p:spPr>
          <a:xfrm>
            <a:off x="8534400" y="4572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5000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711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Les </a:t>
            </a:r>
            <a:r>
              <a:rPr lang="en-US" dirty="0" err="1" smtClean="0"/>
              <a:t>boissons</a:t>
            </a:r>
            <a:r>
              <a:rPr lang="en-US" dirty="0" smtClean="0"/>
              <a:t> </a:t>
            </a:r>
            <a:r>
              <a:rPr lang="en-US" dirty="0" err="1" smtClean="0"/>
              <a:t>chaudes</a:t>
            </a:r>
            <a:endParaRPr lang="en-US" dirty="0"/>
          </a:p>
        </p:txBody>
      </p:sp>
      <p:pic>
        <p:nvPicPr>
          <p:cNvPr id="4" name="Content Placeholder 3" descr="french_breakfast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838200" y="1447800"/>
            <a:ext cx="4358521" cy="3200400"/>
          </a:xfrm>
        </p:spPr>
      </p:pic>
      <p:sp>
        <p:nvSpPr>
          <p:cNvPr id="7" name="Title 1"/>
          <p:cNvSpPr txBox="1">
            <a:spLocks/>
          </p:cNvSpPr>
          <p:nvPr/>
        </p:nvSpPr>
        <p:spPr>
          <a:xfrm>
            <a:off x="4648200" y="4953000"/>
            <a:ext cx="4114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Hot drinks</a:t>
            </a:r>
          </a:p>
        </p:txBody>
      </p:sp>
      <p:pic>
        <p:nvPicPr>
          <p:cNvPr id="5" name="Picture 4" descr="1_1271093939_chocolat-chaud-suisse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172200" y="1524000"/>
            <a:ext cx="2115512" cy="2819400"/>
          </a:xfrm>
          <a:prstGeom prst="rect">
            <a:avLst/>
          </a:prstGeom>
        </p:spPr>
      </p:pic>
      <p:pic>
        <p:nvPicPr>
          <p:cNvPr id="6" name="Recorded Sound">
            <a:hlinkClick r:id="" action="ppaction://media"/>
          </p:cNvPr>
          <p:cNvPicPr>
            <a:picLocks noRot="1" noChangeAspect="1"/>
          </p:cNvPicPr>
          <p:nvPr>
            <a:wavAudioFile r:embed="rId1" name="Recorded Sound"/>
          </p:nvPr>
        </p:nvPicPr>
        <p:blipFill>
          <a:blip r:embed="rId5" cstate="print"/>
          <a:stretch>
            <a:fillRect/>
          </a:stretch>
        </p:blipFill>
        <p:spPr>
          <a:xfrm>
            <a:off x="8686800" y="228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5000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000"/>
                            </p:stCondLst>
                            <p:childTnLst>
                              <p:par>
                                <p:cTn id="10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814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76600" y="274638"/>
            <a:ext cx="5410200" cy="1143000"/>
          </a:xfrm>
        </p:spPr>
        <p:txBody>
          <a:bodyPr/>
          <a:lstStyle/>
          <a:p>
            <a:r>
              <a:rPr lang="en-US" dirty="0" smtClean="0"/>
              <a:t>Le café au </a:t>
            </a:r>
            <a:r>
              <a:rPr lang="en-US" dirty="0" err="1" smtClean="0"/>
              <a:t>lait</a:t>
            </a:r>
            <a:endParaRPr lang="en-US" dirty="0"/>
          </a:p>
        </p:txBody>
      </p:sp>
      <p:pic>
        <p:nvPicPr>
          <p:cNvPr id="10" name="Content Placeholder 9" descr="7345-Cafe-Au-Lait_L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381000" y="228600"/>
            <a:ext cx="3276600" cy="2830756"/>
          </a:xfrm>
        </p:spPr>
      </p:pic>
      <p:sp>
        <p:nvSpPr>
          <p:cNvPr id="7" name="Title 1"/>
          <p:cNvSpPr txBox="1">
            <a:spLocks/>
          </p:cNvSpPr>
          <p:nvPr/>
        </p:nvSpPr>
        <p:spPr>
          <a:xfrm>
            <a:off x="3276600" y="4953000"/>
            <a:ext cx="54864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Half coffee- half milk</a:t>
            </a:r>
          </a:p>
        </p:txBody>
      </p:sp>
      <p:pic>
        <p:nvPicPr>
          <p:cNvPr id="8" name="Picture 7" descr="cafe_au_lait.bmp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657600" y="1676400"/>
            <a:ext cx="4229100" cy="3171825"/>
          </a:xfrm>
          <a:prstGeom prst="rect">
            <a:avLst/>
          </a:prstGeom>
        </p:spPr>
      </p:pic>
      <p:pic>
        <p:nvPicPr>
          <p:cNvPr id="11" name="Recorded Sound">
            <a:hlinkClick r:id="" action="ppaction://media"/>
          </p:cNvPr>
          <p:cNvPicPr>
            <a:picLocks noRot="1" noChangeAspect="1"/>
          </p:cNvPicPr>
          <p:nvPr>
            <a:wavAudioFile r:embed="rId1" name="Recorded Sound"/>
          </p:nvPr>
        </p:nvPicPr>
        <p:blipFill>
          <a:blip r:embed="rId5" cstate="print"/>
          <a:stretch>
            <a:fillRect/>
          </a:stretch>
        </p:blipFill>
        <p:spPr>
          <a:xfrm>
            <a:off x="8534400" y="3048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5000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000"/>
                            </p:stCondLst>
                            <p:childTnLst>
                              <p:par>
                                <p:cTn id="10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27450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  <p:bldLst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Le </a:t>
            </a:r>
            <a:r>
              <a:rPr lang="en-US" dirty="0" err="1" smtClean="0"/>
              <a:t>chocolat</a:t>
            </a:r>
            <a:r>
              <a:rPr lang="en-US" dirty="0" smtClean="0"/>
              <a:t> </a:t>
            </a:r>
            <a:r>
              <a:rPr lang="en-US" dirty="0" err="1" smtClean="0"/>
              <a:t>chaud</a:t>
            </a:r>
            <a:endParaRPr lang="en-US" dirty="0"/>
          </a:p>
        </p:txBody>
      </p:sp>
      <p:pic>
        <p:nvPicPr>
          <p:cNvPr id="8" name="Content Placeholder 7" descr="chocolate-chaud1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838200" y="1981200"/>
            <a:ext cx="3810000" cy="2781300"/>
          </a:xfrm>
        </p:spPr>
      </p:pic>
      <p:sp>
        <p:nvSpPr>
          <p:cNvPr id="7" name="Title 1"/>
          <p:cNvSpPr txBox="1">
            <a:spLocks/>
          </p:cNvSpPr>
          <p:nvPr/>
        </p:nvSpPr>
        <p:spPr>
          <a:xfrm>
            <a:off x="4648200" y="4953000"/>
            <a:ext cx="4114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Hot chocolate</a:t>
            </a:r>
          </a:p>
        </p:txBody>
      </p:sp>
      <p:pic>
        <p:nvPicPr>
          <p:cNvPr id="5" name="Picture 4" descr="1_1271093939_chocolat-chaud-suisse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172200" y="1524000"/>
            <a:ext cx="2115512" cy="2819400"/>
          </a:xfrm>
          <a:prstGeom prst="rect">
            <a:avLst/>
          </a:prstGeom>
        </p:spPr>
      </p:pic>
      <p:pic>
        <p:nvPicPr>
          <p:cNvPr id="9" name="Recorded Sound">
            <a:hlinkClick r:id="" action="ppaction://media"/>
          </p:cNvPr>
          <p:cNvPicPr>
            <a:picLocks noRot="1" noChangeAspect="1"/>
          </p:cNvPicPr>
          <p:nvPr>
            <a:wavAudioFile r:embed="rId1" name="Recorded Sound"/>
          </p:nvPr>
        </p:nvPicPr>
        <p:blipFill>
          <a:blip r:embed="rId5" cstate="print"/>
          <a:stretch>
            <a:fillRect/>
          </a:stretch>
        </p:blipFill>
        <p:spPr>
          <a:xfrm>
            <a:off x="8382000" y="3810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5000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000"/>
                            </p:stCondLst>
                            <p:childTnLst>
                              <p:par>
                                <p:cTn id="10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1086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  <p:bldLst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La </a:t>
            </a:r>
            <a:r>
              <a:rPr lang="en-US" dirty="0" err="1" smtClean="0"/>
              <a:t>tartine</a:t>
            </a:r>
            <a:endParaRPr lang="en-US" dirty="0"/>
          </a:p>
        </p:txBody>
      </p:sp>
      <p:pic>
        <p:nvPicPr>
          <p:cNvPr id="9" name="Content Placeholder 8" descr="tartine1.bmp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1600200" y="1371600"/>
            <a:ext cx="5334000" cy="3641481"/>
          </a:xfrm>
        </p:spPr>
      </p:pic>
      <p:sp>
        <p:nvSpPr>
          <p:cNvPr id="7" name="Title 1"/>
          <p:cNvSpPr txBox="1">
            <a:spLocks/>
          </p:cNvSpPr>
          <p:nvPr/>
        </p:nvSpPr>
        <p:spPr>
          <a:xfrm>
            <a:off x="533400" y="495300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400" noProof="0" dirty="0" smtClean="0">
                <a:latin typeface="+mj-lt"/>
                <a:ea typeface="+mj-ea"/>
                <a:cs typeface="+mj-cs"/>
              </a:rPr>
              <a:t>Bread with butter &amp; jelly </a:t>
            </a:r>
            <a:endParaRPr kumimoji="0" lang="en-US" sz="4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10" name="Recorded Sound">
            <a:hlinkClick r:id="" action="ppaction://media"/>
          </p:cNvPr>
          <p:cNvPicPr>
            <a:picLocks noRot="1" noChangeAspect="1"/>
          </p:cNvPicPr>
          <p:nvPr>
            <a:wavAudioFile r:embed="rId1" name="Recorded Sound"/>
          </p:nvPr>
        </p:nvPicPr>
        <p:blipFill>
          <a:blip r:embed="rId4" cstate="print"/>
          <a:stretch>
            <a:fillRect/>
          </a:stretch>
        </p:blipFill>
        <p:spPr>
          <a:xfrm>
            <a:off x="8382000" y="5334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5000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000"/>
                            </p:stCondLst>
                            <p:childTnLst>
                              <p:par>
                                <p:cTn id="10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2386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7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pex">
  <a:themeElements>
    <a:clrScheme name="Civic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Apex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Apex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1555</TotalTime>
  <Words>465</Words>
  <Application>Microsoft Office PowerPoint</Application>
  <PresentationFormat>On-screen Show (4:3)</PresentationFormat>
  <Paragraphs>114</Paragraphs>
  <Slides>45</Slides>
  <Notes>0</Notes>
  <HiddenSlides>0</HiddenSlides>
  <MMClips>47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45</vt:i4>
      </vt:variant>
    </vt:vector>
  </HeadingPairs>
  <TitlesOfParts>
    <vt:vector size="46" baseType="lpstr">
      <vt:lpstr>Apex</vt:lpstr>
      <vt:lpstr>Un repas à la française</vt:lpstr>
      <vt:lpstr>Un repas à la française</vt:lpstr>
      <vt:lpstr>Les repas</vt:lpstr>
      <vt:lpstr>Le petit déjeuner</vt:lpstr>
      <vt:lpstr>Le petit déj’</vt:lpstr>
      <vt:lpstr>Les boissons chaudes</vt:lpstr>
      <vt:lpstr>Le café au lait</vt:lpstr>
      <vt:lpstr>Le chocolat chaud</vt:lpstr>
      <vt:lpstr>La tartine</vt:lpstr>
      <vt:lpstr>des  croissants</vt:lpstr>
      <vt:lpstr>des  céréales</vt:lpstr>
      <vt:lpstr>Du jus</vt:lpstr>
      <vt:lpstr>Le déjeuner</vt:lpstr>
      <vt:lpstr>L’entrée</vt:lpstr>
      <vt:lpstr>L’entrée</vt:lpstr>
      <vt:lpstr>Le plat principal</vt:lpstr>
      <vt:lpstr>la viande et la volaille</vt:lpstr>
      <vt:lpstr>Les pommes de terre</vt:lpstr>
      <vt:lpstr>La salade verte</vt:lpstr>
      <vt:lpstr> le plateau de fromages</vt:lpstr>
      <vt:lpstr>Le dessert</vt:lpstr>
      <vt:lpstr>Le dessert</vt:lpstr>
      <vt:lpstr>Le dîner</vt:lpstr>
      <vt:lpstr>Qu’est-ce que vous prenez comme plat principal?</vt:lpstr>
      <vt:lpstr>Slide 25</vt:lpstr>
      <vt:lpstr>Et comme boisson?</vt:lpstr>
      <vt:lpstr>BON APPETIT!</vt:lpstr>
      <vt:lpstr>A table</vt:lpstr>
      <vt:lpstr>Le couvert</vt:lpstr>
      <vt:lpstr>Je pourrais avoir du pain, s’il vous plaît? </vt:lpstr>
      <vt:lpstr>Voilà, tiens</vt:lpstr>
      <vt:lpstr>Tu pourrais me passer le sel? </vt:lpstr>
      <vt:lpstr>Vous pourriez me passer le sel? </vt:lpstr>
      <vt:lpstr>Tenez</vt:lpstr>
      <vt:lpstr>Vous voulez de la salade?</vt:lpstr>
      <vt:lpstr>Tu veux de la salade?</vt:lpstr>
      <vt:lpstr>Oui, je veux bien.</vt:lpstr>
      <vt:lpstr>Encore du gâteau?</vt:lpstr>
      <vt:lpstr>Merci, ça va.</vt:lpstr>
      <vt:lpstr>Je n’ai plus faim.</vt:lpstr>
      <vt:lpstr>C’est  vraiment bon.</vt:lpstr>
      <vt:lpstr>C’était délicieux</vt:lpstr>
      <vt:lpstr>Ce n’est pas grand chose</vt:lpstr>
      <vt:lpstr>Merci. C’est gentil</vt:lpstr>
      <vt:lpstr>FIN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Un repas à la française</dc:title>
  <dc:creator>Phyllis</dc:creator>
  <cp:lastModifiedBy>Phyllis</cp:lastModifiedBy>
  <cp:revision>67</cp:revision>
  <dcterms:created xsi:type="dcterms:W3CDTF">2011-10-29T10:58:31Z</dcterms:created>
  <dcterms:modified xsi:type="dcterms:W3CDTF">2011-10-30T12:53:40Z</dcterms:modified>
</cp:coreProperties>
</file>